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88" r:id="rId3"/>
    <p:sldId id="347" r:id="rId4"/>
    <p:sldId id="346" r:id="rId5"/>
    <p:sldId id="365" r:id="rId6"/>
    <p:sldId id="320" r:id="rId7"/>
    <p:sldId id="363" r:id="rId8"/>
    <p:sldId id="364" r:id="rId9"/>
    <p:sldId id="285" r:id="rId10"/>
    <p:sldId id="369" r:id="rId11"/>
    <p:sldId id="370" r:id="rId12"/>
    <p:sldId id="353" r:id="rId13"/>
    <p:sldId id="367" r:id="rId14"/>
    <p:sldId id="358" r:id="rId15"/>
    <p:sldId id="352" r:id="rId16"/>
    <p:sldId id="357" r:id="rId17"/>
    <p:sldId id="304" r:id="rId18"/>
    <p:sldId id="359" r:id="rId19"/>
    <p:sldId id="360" r:id="rId20"/>
    <p:sldId id="361" r:id="rId21"/>
    <p:sldId id="362" r:id="rId22"/>
    <p:sldId id="278"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EA70EB5-37B4-4FD2-923D-5284A583AEE6}">
          <p14:sldIdLst>
            <p14:sldId id="256"/>
          </p14:sldIdLst>
        </p14:section>
        <p14:section name="Başlıksız Bölüm" id="{29ED5E7A-0C58-4AF1-A401-2AB9E7D510F4}">
          <p14:sldIdLst>
            <p14:sldId id="288"/>
            <p14:sldId id="347"/>
            <p14:sldId id="346"/>
            <p14:sldId id="365"/>
            <p14:sldId id="320"/>
            <p14:sldId id="363"/>
            <p14:sldId id="364"/>
            <p14:sldId id="285"/>
            <p14:sldId id="369"/>
            <p14:sldId id="370"/>
            <p14:sldId id="353"/>
            <p14:sldId id="367"/>
            <p14:sldId id="358"/>
            <p14:sldId id="352"/>
            <p14:sldId id="357"/>
            <p14:sldId id="304"/>
            <p14:sldId id="359"/>
            <p14:sldId id="360"/>
            <p14:sldId id="361"/>
            <p14:sldId id="362"/>
            <p14:sldId id="27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 Engin DORUM" initials="AED" lastIdx="1" clrIdx="0">
    <p:extLst>
      <p:ext uri="{19B8F6BF-5375-455C-9EA6-DF929625EA0E}">
        <p15:presenceInfo xmlns:p15="http://schemas.microsoft.com/office/powerpoint/2012/main" userId="d7838842375f6d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D0D"/>
    <a:srgbClr val="0F2303"/>
    <a:srgbClr val="001626"/>
    <a:srgbClr val="7AEE32"/>
    <a:srgbClr val="E626AF"/>
    <a:srgbClr val="1F0620"/>
    <a:srgbClr val="020424"/>
    <a:srgbClr val="D9D9D9"/>
    <a:srgbClr val="122204"/>
    <a:srgbClr val="1224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C67D6B-D1BD-F43B-CE43-CF26DF39F236}" v="6" dt="2022-02-23T13:09:53.664"/>
    <p1510:client id="{58CDCCF3-11A1-1EB4-E168-35DFB3696B95}" v="6357" dt="2022-02-16T14:24:28.498"/>
    <p1510:client id="{5AC4A0E0-5728-3060-DBC6-73089B61B9EC}" v="19" dt="2021-12-30T11:12:01.669"/>
    <p1510:client id="{5DACE587-96EF-BCC8-9D45-661E4D919997}" v="25" dt="2021-12-30T11:23:17.420"/>
    <p1510:client id="{5E74E716-E207-9676-D50B-33C7BC699932}" v="32" dt="2023-06-08T07:31:39.386"/>
    <p1510:client id="{6BFD8EF0-E44F-D620-300D-56D78A2F34F2}" v="10" dt="2022-02-23T13:17:45.082"/>
    <p1510:client id="{7BE81131-5CD3-0956-30F6-955D35E5B17A}" v="16" dt="2022-02-21T08:03:29.662"/>
    <p1510:client id="{80C3AACB-B9A9-C02E-A141-E21636C9CBC1}" v="87" dt="2022-06-17T08:27:52.826"/>
    <p1510:client id="{80E8E519-9833-0B3C-5F01-09AF88E56044}" v="1188" dt="2022-02-21T12:03:17.654"/>
    <p1510:client id="{B60B6BD7-FC90-07A0-BC67-21F914A51AC7}" v="240" dt="2022-02-17T08:50:40.183"/>
    <p1510:client id="{BE19A43E-5D19-D91D-CAEF-D8330F4FBC05}" v="691" dt="2022-02-18T14:18:08.683"/>
    <p1510:client id="{FBBD671A-7482-21DB-78BB-48D5101602C6}" v="422" dt="2021-12-30T11:09:03.64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4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zin ANDİÇ" userId="S::sezin.andic@antalya.edu.tr::b0453d51-971b-43bd-a14f-a1a9937d52cc" providerId="AD" clId="Web-{80C3AACB-B9A9-C02E-A141-E21636C9CBC1}"/>
    <pc:docChg chg="modSld">
      <pc:chgData name="Sezin ANDİÇ" userId="S::sezin.andic@antalya.edu.tr::b0453d51-971b-43bd-a14f-a1a9937d52cc" providerId="AD" clId="Web-{80C3AACB-B9A9-C02E-A141-E21636C9CBC1}" dt="2022-06-17T08:20:52.624" v="41"/>
      <pc:docMkLst>
        <pc:docMk/>
      </pc:docMkLst>
      <pc:sldChg chg="modSp">
        <pc:chgData name="Sezin ANDİÇ" userId="S::sezin.andic@antalya.edu.tr::b0453d51-971b-43bd-a14f-a1a9937d52cc" providerId="AD" clId="Web-{80C3AACB-B9A9-C02E-A141-E21636C9CBC1}" dt="2022-06-17T08:15:55.130" v="17" actId="20577"/>
        <pc:sldMkLst>
          <pc:docMk/>
          <pc:sldMk cId="1938822391" sldId="288"/>
        </pc:sldMkLst>
        <pc:spChg chg="mod">
          <ac:chgData name="Sezin ANDİÇ" userId="S::sezin.andic@antalya.edu.tr::b0453d51-971b-43bd-a14f-a1a9937d52cc" providerId="AD" clId="Web-{80C3AACB-B9A9-C02E-A141-E21636C9CBC1}" dt="2022-06-17T08:15:46.052" v="15" actId="20577"/>
          <ac:spMkLst>
            <pc:docMk/>
            <pc:sldMk cId="1938822391" sldId="288"/>
            <ac:spMk id="4" creationId="{00000000-0000-0000-0000-000000000000}"/>
          </ac:spMkLst>
        </pc:spChg>
        <pc:spChg chg="mod">
          <ac:chgData name="Sezin ANDİÇ" userId="S::sezin.andic@antalya.edu.tr::b0453d51-971b-43bd-a14f-a1a9937d52cc" providerId="AD" clId="Web-{80C3AACB-B9A9-C02E-A141-E21636C9CBC1}" dt="2022-06-17T08:15:55.130" v="17" actId="20577"/>
          <ac:spMkLst>
            <pc:docMk/>
            <pc:sldMk cId="1938822391" sldId="288"/>
            <ac:spMk id="5" creationId="{00000000-0000-0000-0000-000000000000}"/>
          </ac:spMkLst>
        </pc:spChg>
        <pc:spChg chg="mod">
          <ac:chgData name="Sezin ANDİÇ" userId="S::sezin.andic@antalya.edu.tr::b0453d51-971b-43bd-a14f-a1a9937d52cc" providerId="AD" clId="Web-{80C3AACB-B9A9-C02E-A141-E21636C9CBC1}" dt="2022-06-17T08:15:37.692" v="13" actId="20577"/>
          <ac:spMkLst>
            <pc:docMk/>
            <pc:sldMk cId="1938822391" sldId="288"/>
            <ac:spMk id="7" creationId="{00000000-0000-0000-0000-000000000000}"/>
          </ac:spMkLst>
        </pc:spChg>
        <pc:spChg chg="mod">
          <ac:chgData name="Sezin ANDİÇ" userId="S::sezin.andic@antalya.edu.tr::b0453d51-971b-43bd-a14f-a1a9937d52cc" providerId="AD" clId="Web-{80C3AACB-B9A9-C02E-A141-E21636C9CBC1}" dt="2022-06-17T08:15:42.505" v="14" actId="20577"/>
          <ac:spMkLst>
            <pc:docMk/>
            <pc:sldMk cId="1938822391" sldId="288"/>
            <ac:spMk id="8" creationId="{00000000-0000-0000-0000-000000000000}"/>
          </ac:spMkLst>
        </pc:spChg>
      </pc:sldChg>
      <pc:sldChg chg="modSp">
        <pc:chgData name="Sezin ANDİÇ" userId="S::sezin.andic@antalya.edu.tr::b0453d51-971b-43bd-a14f-a1a9937d52cc" providerId="AD" clId="Web-{80C3AACB-B9A9-C02E-A141-E21636C9CBC1}" dt="2022-06-17T08:20:52.624" v="41"/>
        <pc:sldMkLst>
          <pc:docMk/>
          <pc:sldMk cId="2388984537" sldId="347"/>
        </pc:sldMkLst>
        <pc:graphicFrameChg chg="mod modGraphic">
          <ac:chgData name="Sezin ANDİÇ" userId="S::sezin.andic@antalya.edu.tr::b0453d51-971b-43bd-a14f-a1a9937d52cc" providerId="AD" clId="Web-{80C3AACB-B9A9-C02E-A141-E21636C9CBC1}" dt="2022-06-17T08:20:52.624" v="41"/>
          <ac:graphicFrameMkLst>
            <pc:docMk/>
            <pc:sldMk cId="2388984537" sldId="347"/>
            <ac:graphicFrameMk id="4" creationId="{71D4A1E5-060A-49D3-A943-BEC00AFE7E9A}"/>
          </ac:graphicFrameMkLst>
        </pc:graphicFrameChg>
      </pc:sldChg>
    </pc:docChg>
  </pc:docChgLst>
  <pc:docChgLst>
    <pc:chgData name="Merve GÖLCÜK" userId="S::merve.golcuk@antalya.edu.tr::ddd30173-1172-4dd2-ab68-460fdaa57805" providerId="AD" clId="Web-{5E74E716-E207-9676-D50B-33C7BC699932}"/>
    <pc:docChg chg="modSld">
      <pc:chgData name="Merve GÖLCÜK" userId="S::merve.golcuk@antalya.edu.tr::ddd30173-1172-4dd2-ab68-460fdaa57805" providerId="AD" clId="Web-{5E74E716-E207-9676-D50B-33C7BC699932}" dt="2023-06-08T07:31:39.386" v="20"/>
      <pc:docMkLst>
        <pc:docMk/>
      </pc:docMkLst>
      <pc:sldChg chg="delSp">
        <pc:chgData name="Merve GÖLCÜK" userId="S::merve.golcuk@antalya.edu.tr::ddd30173-1172-4dd2-ab68-460fdaa57805" providerId="AD" clId="Web-{5E74E716-E207-9676-D50B-33C7BC699932}" dt="2023-06-08T07:31:28.886" v="18"/>
        <pc:sldMkLst>
          <pc:docMk/>
          <pc:sldMk cId="3238730988" sldId="285"/>
        </pc:sldMkLst>
        <pc:spChg chg="del">
          <ac:chgData name="Merve GÖLCÜK" userId="S::merve.golcuk@antalya.edu.tr::ddd30173-1172-4dd2-ab68-460fdaa57805" providerId="AD" clId="Web-{5E74E716-E207-9676-D50B-33C7BC699932}" dt="2023-06-08T07:31:28.886" v="18"/>
          <ac:spMkLst>
            <pc:docMk/>
            <pc:sldMk cId="3238730988" sldId="285"/>
            <ac:spMk id="7" creationId="{00000000-0000-0000-0000-000000000000}"/>
          </ac:spMkLst>
        </pc:spChg>
      </pc:sldChg>
      <pc:sldChg chg="modSp">
        <pc:chgData name="Merve GÖLCÜK" userId="S::merve.golcuk@antalya.edu.tr::ddd30173-1172-4dd2-ab68-460fdaa57805" providerId="AD" clId="Web-{5E74E716-E207-9676-D50B-33C7BC699932}" dt="2023-06-08T07:26:36.343" v="17" actId="20577"/>
        <pc:sldMkLst>
          <pc:docMk/>
          <pc:sldMk cId="1082165541" sldId="352"/>
        </pc:sldMkLst>
        <pc:spChg chg="mod">
          <ac:chgData name="Merve GÖLCÜK" userId="S::merve.golcuk@antalya.edu.tr::ddd30173-1172-4dd2-ab68-460fdaa57805" providerId="AD" clId="Web-{5E74E716-E207-9676-D50B-33C7BC699932}" dt="2023-06-08T07:26:36.343" v="17" actId="20577"/>
          <ac:spMkLst>
            <pc:docMk/>
            <pc:sldMk cId="1082165541" sldId="352"/>
            <ac:spMk id="2" creationId="{E37E523B-34DF-C6FE-FEF2-35EE5E964280}"/>
          </ac:spMkLst>
        </pc:spChg>
      </pc:sldChg>
      <pc:sldChg chg="delSp">
        <pc:chgData name="Merve GÖLCÜK" userId="S::merve.golcuk@antalya.edu.tr::ddd30173-1172-4dd2-ab68-460fdaa57805" providerId="AD" clId="Web-{5E74E716-E207-9676-D50B-33C7BC699932}" dt="2023-06-08T07:31:34.183" v="19"/>
        <pc:sldMkLst>
          <pc:docMk/>
          <pc:sldMk cId="3938406579" sldId="369"/>
        </pc:sldMkLst>
        <pc:spChg chg="del">
          <ac:chgData name="Merve GÖLCÜK" userId="S::merve.golcuk@antalya.edu.tr::ddd30173-1172-4dd2-ab68-460fdaa57805" providerId="AD" clId="Web-{5E74E716-E207-9676-D50B-33C7BC699932}" dt="2023-06-08T07:31:34.183" v="19"/>
          <ac:spMkLst>
            <pc:docMk/>
            <pc:sldMk cId="3938406579" sldId="369"/>
            <ac:spMk id="7" creationId="{00000000-0000-0000-0000-000000000000}"/>
          </ac:spMkLst>
        </pc:spChg>
      </pc:sldChg>
      <pc:sldChg chg="delSp">
        <pc:chgData name="Merve GÖLCÜK" userId="S::merve.golcuk@antalya.edu.tr::ddd30173-1172-4dd2-ab68-460fdaa57805" providerId="AD" clId="Web-{5E74E716-E207-9676-D50B-33C7BC699932}" dt="2023-06-08T07:31:39.386" v="20"/>
        <pc:sldMkLst>
          <pc:docMk/>
          <pc:sldMk cId="1262031944" sldId="370"/>
        </pc:sldMkLst>
        <pc:spChg chg="del">
          <ac:chgData name="Merve GÖLCÜK" userId="S::merve.golcuk@antalya.edu.tr::ddd30173-1172-4dd2-ab68-460fdaa57805" providerId="AD" clId="Web-{5E74E716-E207-9676-D50B-33C7BC699932}" dt="2023-06-08T07:31:39.386" v="20"/>
          <ac:spMkLst>
            <pc:docMk/>
            <pc:sldMk cId="1262031944" sldId="370"/>
            <ac:spMk id="7" creationId="{00000000-0000-0000-0000-000000000000}"/>
          </ac:spMkLst>
        </pc:spChg>
      </pc:sldChg>
    </pc:docChg>
  </pc:docChgLst>
  <pc:docChgLst>
    <pc:chgData name="Sezin ANDİÇ" userId="S::sezin.andic@antalya.edu.tr::b0453d51-971b-43bd-a14f-a1a9937d52cc" providerId="AD" clId="Web-{80E8E519-9833-0B3C-5F01-09AF88E56044}"/>
    <pc:docChg chg="modSld">
      <pc:chgData name="Sezin ANDİÇ" userId="S::sezin.andic@antalya.edu.tr::b0453d51-971b-43bd-a14f-a1a9937d52cc" providerId="AD" clId="Web-{80E8E519-9833-0B3C-5F01-09AF88E56044}" dt="2022-02-21T12:03:12.310" v="975"/>
      <pc:docMkLst>
        <pc:docMk/>
      </pc:docMkLst>
      <pc:sldChg chg="modSp">
        <pc:chgData name="Sezin ANDİÇ" userId="S::sezin.andic@antalya.edu.tr::b0453d51-971b-43bd-a14f-a1a9937d52cc" providerId="AD" clId="Web-{80E8E519-9833-0B3C-5F01-09AF88E56044}" dt="2022-02-21T11:59:21.561" v="795" actId="20577"/>
        <pc:sldMkLst>
          <pc:docMk/>
          <pc:sldMk cId="1057669782" sldId="256"/>
        </pc:sldMkLst>
        <pc:spChg chg="mod">
          <ac:chgData name="Sezin ANDİÇ" userId="S::sezin.andic@antalya.edu.tr::b0453d51-971b-43bd-a14f-a1a9937d52cc" providerId="AD" clId="Web-{80E8E519-9833-0B3C-5F01-09AF88E56044}" dt="2022-02-21T11:59:21.561" v="795" actId="20577"/>
          <ac:spMkLst>
            <pc:docMk/>
            <pc:sldMk cId="1057669782" sldId="256"/>
            <ac:spMk id="5" creationId="{00000000-0000-0000-0000-000000000000}"/>
          </ac:spMkLst>
        </pc:spChg>
      </pc:sldChg>
      <pc:sldChg chg="modSp">
        <pc:chgData name="Sezin ANDİÇ" userId="S::sezin.andic@antalya.edu.tr::b0453d51-971b-43bd-a14f-a1a9937d52cc" providerId="AD" clId="Web-{80E8E519-9833-0B3C-5F01-09AF88E56044}" dt="2022-02-21T11:55:24.295" v="779" actId="20577"/>
        <pc:sldMkLst>
          <pc:docMk/>
          <pc:sldMk cId="2340244422" sldId="278"/>
        </pc:sldMkLst>
        <pc:spChg chg="mod">
          <ac:chgData name="Sezin ANDİÇ" userId="S::sezin.andic@antalya.edu.tr::b0453d51-971b-43bd-a14f-a1a9937d52cc" providerId="AD" clId="Web-{80E8E519-9833-0B3C-5F01-09AF88E56044}" dt="2022-02-21T11:55:24.295" v="779" actId="20577"/>
          <ac:spMkLst>
            <pc:docMk/>
            <pc:sldMk cId="2340244422" sldId="278"/>
            <ac:spMk id="2" creationId="{A39F71ED-8098-4BCD-8557-24A1115247C6}"/>
          </ac:spMkLst>
        </pc:spChg>
      </pc:sldChg>
      <pc:sldChg chg="modSp">
        <pc:chgData name="Sezin ANDİÇ" userId="S::sezin.andic@antalya.edu.tr::b0453d51-971b-43bd-a14f-a1a9937d52cc" providerId="AD" clId="Web-{80E8E519-9833-0B3C-5F01-09AF88E56044}" dt="2022-02-21T11:04:36.208" v="67" actId="20577"/>
        <pc:sldMkLst>
          <pc:docMk/>
          <pc:sldMk cId="1938822391" sldId="288"/>
        </pc:sldMkLst>
        <pc:spChg chg="mod">
          <ac:chgData name="Sezin ANDİÇ" userId="S::sezin.andic@antalya.edu.tr::b0453d51-971b-43bd-a14f-a1a9937d52cc" providerId="AD" clId="Web-{80E8E519-9833-0B3C-5F01-09AF88E56044}" dt="2022-02-21T11:04:36.208" v="67" actId="20577"/>
          <ac:spMkLst>
            <pc:docMk/>
            <pc:sldMk cId="1938822391" sldId="288"/>
            <ac:spMk id="4" creationId="{00000000-0000-0000-0000-000000000000}"/>
          </ac:spMkLst>
        </pc:spChg>
      </pc:sldChg>
      <pc:sldChg chg="modSp">
        <pc:chgData name="Sezin ANDİÇ" userId="S::sezin.andic@antalya.edu.tr::b0453d51-971b-43bd-a14f-a1a9937d52cc" providerId="AD" clId="Web-{80E8E519-9833-0B3C-5F01-09AF88E56044}" dt="2022-02-21T11:48:06.001" v="706" actId="20577"/>
        <pc:sldMkLst>
          <pc:docMk/>
          <pc:sldMk cId="2309275913" sldId="304"/>
        </pc:sldMkLst>
        <pc:spChg chg="mod">
          <ac:chgData name="Sezin ANDİÇ" userId="S::sezin.andic@antalya.edu.tr::b0453d51-971b-43bd-a14f-a1a9937d52cc" providerId="AD" clId="Web-{80E8E519-9833-0B3C-5F01-09AF88E56044}" dt="2022-02-21T11:48:06.001" v="706" actId="20577"/>
          <ac:spMkLst>
            <pc:docMk/>
            <pc:sldMk cId="2309275913" sldId="304"/>
            <ac:spMk id="3" creationId="{8C7FD1E3-CF6C-418F-9B78-70E0AF414015}"/>
          </ac:spMkLst>
        </pc:spChg>
      </pc:sldChg>
      <pc:sldChg chg="modSp">
        <pc:chgData name="Sezin ANDİÇ" userId="S::sezin.andic@antalya.edu.tr::b0453d51-971b-43bd-a14f-a1a9937d52cc" providerId="AD" clId="Web-{80E8E519-9833-0B3C-5F01-09AF88E56044}" dt="2022-02-21T11:40:42.191" v="438"/>
        <pc:sldMkLst>
          <pc:docMk/>
          <pc:sldMk cId="323894734" sldId="320"/>
        </pc:sldMkLst>
        <pc:graphicFrameChg chg="mod modGraphic">
          <ac:chgData name="Sezin ANDİÇ" userId="S::sezin.andic@antalya.edu.tr::b0453d51-971b-43bd-a14f-a1a9937d52cc" providerId="AD" clId="Web-{80E8E519-9833-0B3C-5F01-09AF88E56044}" dt="2022-02-21T11:40:42.191" v="438"/>
          <ac:graphicFrameMkLst>
            <pc:docMk/>
            <pc:sldMk cId="323894734" sldId="320"/>
            <ac:graphicFrameMk id="66" creationId="{8304B644-425E-4186-B593-E25613CE91FE}"/>
          </ac:graphicFrameMkLst>
        </pc:graphicFrameChg>
      </pc:sldChg>
      <pc:sldChg chg="addSp modSp">
        <pc:chgData name="Sezin ANDİÇ" userId="S::sezin.andic@antalya.edu.tr::b0453d51-971b-43bd-a14f-a1a9937d52cc" providerId="AD" clId="Web-{80E8E519-9833-0B3C-5F01-09AF88E56044}" dt="2022-02-21T11:02:12.875" v="53" actId="14100"/>
        <pc:sldMkLst>
          <pc:docMk/>
          <pc:sldMk cId="1346354361" sldId="357"/>
        </pc:sldMkLst>
        <pc:spChg chg="add mod">
          <ac:chgData name="Sezin ANDİÇ" userId="S::sezin.andic@antalya.edu.tr::b0453d51-971b-43bd-a14f-a1a9937d52cc" providerId="AD" clId="Web-{80E8E519-9833-0B3C-5F01-09AF88E56044}" dt="2022-02-21T11:02:12.875" v="53" actId="14100"/>
          <ac:spMkLst>
            <pc:docMk/>
            <pc:sldMk cId="1346354361" sldId="357"/>
            <ac:spMk id="2" creationId="{B68E7A2F-0156-479C-96B2-1760211643D4}"/>
          </ac:spMkLst>
        </pc:spChg>
      </pc:sldChg>
      <pc:sldChg chg="modSp">
        <pc:chgData name="Sezin ANDİÇ" userId="S::sezin.andic@antalya.edu.tr::b0453d51-971b-43bd-a14f-a1a9937d52cc" providerId="AD" clId="Web-{80E8E519-9833-0B3C-5F01-09AF88E56044}" dt="2022-02-21T11:50:38.964" v="737" actId="20577"/>
        <pc:sldMkLst>
          <pc:docMk/>
          <pc:sldMk cId="2926320561" sldId="360"/>
        </pc:sldMkLst>
        <pc:spChg chg="mod">
          <ac:chgData name="Sezin ANDİÇ" userId="S::sezin.andic@antalya.edu.tr::b0453d51-971b-43bd-a14f-a1a9937d52cc" providerId="AD" clId="Web-{80E8E519-9833-0B3C-5F01-09AF88E56044}" dt="2022-02-21T11:50:38.964" v="737" actId="20577"/>
          <ac:spMkLst>
            <pc:docMk/>
            <pc:sldMk cId="2926320561" sldId="360"/>
            <ac:spMk id="2" creationId="{556D41B4-11DD-4713-99BD-8BE3A53D29C3}"/>
          </ac:spMkLst>
        </pc:spChg>
      </pc:sldChg>
      <pc:sldChg chg="modSp">
        <pc:chgData name="Sezin ANDİÇ" userId="S::sezin.andic@antalya.edu.tr::b0453d51-971b-43bd-a14f-a1a9937d52cc" providerId="AD" clId="Web-{80E8E519-9833-0B3C-5F01-09AF88E56044}" dt="2022-02-21T11:51:46.406" v="745" actId="20577"/>
        <pc:sldMkLst>
          <pc:docMk/>
          <pc:sldMk cId="2544252986" sldId="361"/>
        </pc:sldMkLst>
        <pc:spChg chg="mod">
          <ac:chgData name="Sezin ANDİÇ" userId="S::sezin.andic@antalya.edu.tr::b0453d51-971b-43bd-a14f-a1a9937d52cc" providerId="AD" clId="Web-{80E8E519-9833-0B3C-5F01-09AF88E56044}" dt="2022-02-21T11:51:46.406" v="745" actId="20577"/>
          <ac:spMkLst>
            <pc:docMk/>
            <pc:sldMk cId="2544252986" sldId="361"/>
            <ac:spMk id="2" creationId="{3BADC53C-DCF9-4472-8D54-E9F287B87E03}"/>
          </ac:spMkLst>
        </pc:spChg>
      </pc:sldChg>
      <pc:sldChg chg="modSp">
        <pc:chgData name="Sezin ANDİÇ" userId="S::sezin.andic@antalya.edu.tr::b0453d51-971b-43bd-a14f-a1a9937d52cc" providerId="AD" clId="Web-{80E8E519-9833-0B3C-5F01-09AF88E56044}" dt="2022-02-21T11:42:31.963" v="618"/>
        <pc:sldMkLst>
          <pc:docMk/>
          <pc:sldMk cId="1590165713" sldId="363"/>
        </pc:sldMkLst>
        <pc:graphicFrameChg chg="mod modGraphic">
          <ac:chgData name="Sezin ANDİÇ" userId="S::sezin.andic@antalya.edu.tr::b0453d51-971b-43bd-a14f-a1a9937d52cc" providerId="AD" clId="Web-{80E8E519-9833-0B3C-5F01-09AF88E56044}" dt="2022-02-21T11:42:31.963" v="618"/>
          <ac:graphicFrameMkLst>
            <pc:docMk/>
            <pc:sldMk cId="1590165713" sldId="363"/>
            <ac:graphicFrameMk id="66" creationId="{4E4BC37B-8B6C-4421-8472-B24C6619D2F1}"/>
          </ac:graphicFrameMkLst>
        </pc:graphicFrameChg>
      </pc:sldChg>
      <pc:sldChg chg="modSp">
        <pc:chgData name="Sezin ANDİÇ" userId="S::sezin.andic@antalya.edu.tr::b0453d51-971b-43bd-a14f-a1a9937d52cc" providerId="AD" clId="Web-{80E8E519-9833-0B3C-5F01-09AF88E56044}" dt="2022-02-21T12:03:12.310" v="975"/>
        <pc:sldMkLst>
          <pc:docMk/>
          <pc:sldMk cId="449389284" sldId="364"/>
        </pc:sldMkLst>
        <pc:graphicFrameChg chg="mod modGraphic">
          <ac:chgData name="Sezin ANDİÇ" userId="S::sezin.andic@antalya.edu.tr::b0453d51-971b-43bd-a14f-a1a9937d52cc" providerId="AD" clId="Web-{80E8E519-9833-0B3C-5F01-09AF88E56044}" dt="2022-02-21T12:03:12.310" v="975"/>
          <ac:graphicFrameMkLst>
            <pc:docMk/>
            <pc:sldMk cId="449389284" sldId="364"/>
            <ac:graphicFrameMk id="66" creationId="{0F23ED71-2D0A-4A91-BB06-5711D160085E}"/>
          </ac:graphicFrameMkLst>
        </pc:graphicFrameChg>
      </pc:sldChg>
      <pc:sldChg chg="modSp">
        <pc:chgData name="Sezin ANDİÇ" userId="S::sezin.andic@antalya.edu.tr::b0453d51-971b-43bd-a14f-a1a9937d52cc" providerId="AD" clId="Web-{80E8E519-9833-0B3C-5F01-09AF88E56044}" dt="2022-02-21T11:45:10.630" v="662"/>
        <pc:sldMkLst>
          <pc:docMk/>
          <pc:sldMk cId="232904294" sldId="368"/>
        </pc:sldMkLst>
        <pc:graphicFrameChg chg="mod modGraphic">
          <ac:chgData name="Sezin ANDİÇ" userId="S::sezin.andic@antalya.edu.tr::b0453d51-971b-43bd-a14f-a1a9937d52cc" providerId="AD" clId="Web-{80E8E519-9833-0B3C-5F01-09AF88E56044}" dt="2022-02-21T11:45:10.630" v="662"/>
          <ac:graphicFrameMkLst>
            <pc:docMk/>
            <pc:sldMk cId="232904294" sldId="368"/>
            <ac:graphicFrameMk id="7" creationId="{00000000-0000-0000-0000-000000000000}"/>
          </ac:graphicFrameMkLst>
        </pc:graphicFrameChg>
      </pc:sldChg>
    </pc:docChg>
  </pc:docChgLst>
  <pc:docChgLst>
    <pc:chgData name="Sezin ANDİÇ" userId="S::sezin.andic@antalya.edu.tr::b0453d51-971b-43bd-a14f-a1a9937d52cc" providerId="AD" clId="Web-{6BFD8EF0-E44F-D620-300D-56D78A2F34F2}"/>
    <pc:docChg chg="modSld">
      <pc:chgData name="Sezin ANDİÇ" userId="S::sezin.andic@antalya.edu.tr::b0453d51-971b-43bd-a14f-a1a9937d52cc" providerId="AD" clId="Web-{6BFD8EF0-E44F-D620-300D-56D78A2F34F2}" dt="2022-02-23T13:17:44.973" v="5" actId="20577"/>
      <pc:docMkLst>
        <pc:docMk/>
      </pc:docMkLst>
      <pc:sldChg chg="modSp">
        <pc:chgData name="Sezin ANDİÇ" userId="S::sezin.andic@antalya.edu.tr::b0453d51-971b-43bd-a14f-a1a9937d52cc" providerId="AD" clId="Web-{6BFD8EF0-E44F-D620-300D-56D78A2F34F2}" dt="2022-02-23T13:17:44.973" v="5" actId="20577"/>
        <pc:sldMkLst>
          <pc:docMk/>
          <pc:sldMk cId="2340244422" sldId="278"/>
        </pc:sldMkLst>
        <pc:spChg chg="mod">
          <ac:chgData name="Sezin ANDİÇ" userId="S::sezin.andic@antalya.edu.tr::b0453d51-971b-43bd-a14f-a1a9937d52cc" providerId="AD" clId="Web-{6BFD8EF0-E44F-D620-300D-56D78A2F34F2}" dt="2022-02-23T13:17:44.973" v="5" actId="20577"/>
          <ac:spMkLst>
            <pc:docMk/>
            <pc:sldMk cId="2340244422" sldId="278"/>
            <ac:spMk id="2" creationId="{A39F71ED-8098-4BCD-8557-24A1115247C6}"/>
          </ac:spMkLst>
        </pc:spChg>
      </pc:sldChg>
    </pc:docChg>
  </pc:docChgLst>
  <pc:docChgLst>
    <pc:chgData name="Guest User" userId="S::urn:spo:anon#d27c2caf09e81c8dfe2d62622b6b777de9c9c406bf4d6108218c7ed8532eba8a::" providerId="AD" clId="Web-{58CDCCF3-11A1-1EB4-E168-35DFB3696B95}"/>
    <pc:docChg chg="modSld">
      <pc:chgData name="Guest User" userId="S::urn:spo:anon#d27c2caf09e81c8dfe2d62622b6b777de9c9c406bf4d6108218c7ed8532eba8a::" providerId="AD" clId="Web-{58CDCCF3-11A1-1EB4-E168-35DFB3696B95}" dt="2022-02-16T11:30:44.008" v="2" actId="14100"/>
      <pc:docMkLst>
        <pc:docMk/>
      </pc:docMkLst>
      <pc:sldChg chg="addSp modSp">
        <pc:chgData name="Guest User" userId="S::urn:spo:anon#d27c2caf09e81c8dfe2d62622b6b777de9c9c406bf4d6108218c7ed8532eba8a::" providerId="AD" clId="Web-{58CDCCF3-11A1-1EB4-E168-35DFB3696B95}" dt="2022-02-16T11:30:44.008" v="2" actId="14100"/>
        <pc:sldMkLst>
          <pc:docMk/>
          <pc:sldMk cId="1666700588" sldId="353"/>
        </pc:sldMkLst>
        <pc:picChg chg="add mod">
          <ac:chgData name="Guest User" userId="S::urn:spo:anon#d27c2caf09e81c8dfe2d62622b6b777de9c9c406bf4d6108218c7ed8532eba8a::" providerId="AD" clId="Web-{58CDCCF3-11A1-1EB4-E168-35DFB3696B95}" dt="2022-02-16T11:30:44.008" v="2" actId="14100"/>
          <ac:picMkLst>
            <pc:docMk/>
            <pc:sldMk cId="1666700588" sldId="353"/>
            <ac:picMk id="2" creationId="{5AD02AEB-142A-472B-84AB-70C3FCF6B99D}"/>
          </ac:picMkLst>
        </pc:picChg>
      </pc:sldChg>
    </pc:docChg>
  </pc:docChgLst>
  <pc:docChgLst>
    <pc:chgData name="Sezin ANDİÇ" userId="S::sezin.andic@antalya.edu.tr::b0453d51-971b-43bd-a14f-a1a9937d52cc" providerId="AD" clId="Web-{BE19A43E-5D19-D91D-CAEF-D8330F4FBC05}"/>
    <pc:docChg chg="modSld">
      <pc:chgData name="Sezin ANDİÇ" userId="S::sezin.andic@antalya.edu.tr::b0453d51-971b-43bd-a14f-a1a9937d52cc" providerId="AD" clId="Web-{BE19A43E-5D19-D91D-CAEF-D8330F4FBC05}" dt="2022-02-18T14:18:04.449" v="344" actId="20577"/>
      <pc:docMkLst>
        <pc:docMk/>
      </pc:docMkLst>
      <pc:sldChg chg="modSp">
        <pc:chgData name="Sezin ANDİÇ" userId="S::sezin.andic@antalya.edu.tr::b0453d51-971b-43bd-a14f-a1a9937d52cc" providerId="AD" clId="Web-{BE19A43E-5D19-D91D-CAEF-D8330F4FBC05}" dt="2022-02-18T14:18:04.449" v="344" actId="20577"/>
        <pc:sldMkLst>
          <pc:docMk/>
          <pc:sldMk cId="2340244422" sldId="278"/>
        </pc:sldMkLst>
        <pc:spChg chg="mod">
          <ac:chgData name="Sezin ANDİÇ" userId="S::sezin.andic@antalya.edu.tr::b0453d51-971b-43bd-a14f-a1a9937d52cc" providerId="AD" clId="Web-{BE19A43E-5D19-D91D-CAEF-D8330F4FBC05}" dt="2022-02-18T14:18:04.449" v="344" actId="20577"/>
          <ac:spMkLst>
            <pc:docMk/>
            <pc:sldMk cId="2340244422" sldId="278"/>
            <ac:spMk id="2" creationId="{A39F71ED-8098-4BCD-8557-24A1115247C6}"/>
          </ac:spMkLst>
        </pc:spChg>
      </pc:sldChg>
    </pc:docChg>
  </pc:docChgLst>
  <pc:docChgLst>
    <pc:chgData name="Dicle Rojda TASMAN" userId="S::dicle.tasman@antalya.edu.tr::437a32e5-c603-4d30-8caf-afcdf419f3af" providerId="AD" clId="Web-{B60B6BD7-FC90-07A0-BC67-21F914A51AC7}"/>
    <pc:docChg chg="modSld">
      <pc:chgData name="Dicle Rojda TASMAN" userId="S::dicle.tasman@antalya.edu.tr::437a32e5-c603-4d30-8caf-afcdf419f3af" providerId="AD" clId="Web-{B60B6BD7-FC90-07A0-BC67-21F914A51AC7}" dt="2022-02-17T08:50:40.183" v="121" actId="20577"/>
      <pc:docMkLst>
        <pc:docMk/>
      </pc:docMkLst>
      <pc:sldChg chg="modSp">
        <pc:chgData name="Dicle Rojda TASMAN" userId="S::dicle.tasman@antalya.edu.tr::437a32e5-c603-4d30-8caf-afcdf419f3af" providerId="AD" clId="Web-{B60B6BD7-FC90-07A0-BC67-21F914A51AC7}" dt="2022-02-17T08:50:40.183" v="121" actId="20577"/>
        <pc:sldMkLst>
          <pc:docMk/>
          <pc:sldMk cId="2179233219" sldId="359"/>
        </pc:sldMkLst>
        <pc:spChg chg="mod">
          <ac:chgData name="Dicle Rojda TASMAN" userId="S::dicle.tasman@antalya.edu.tr::437a32e5-c603-4d30-8caf-afcdf419f3af" providerId="AD" clId="Web-{B60B6BD7-FC90-07A0-BC67-21F914A51AC7}" dt="2022-02-17T08:50:40.183" v="121" actId="20577"/>
          <ac:spMkLst>
            <pc:docMk/>
            <pc:sldMk cId="2179233219" sldId="359"/>
            <ac:spMk id="2" creationId="{28D8DCC7-313A-41A8-91CA-DABB7362A452}"/>
          </ac:spMkLst>
        </pc:spChg>
      </pc:sldChg>
    </pc:docChg>
  </pc:docChgLst>
  <pc:docChgLst>
    <pc:chgData name="Sezin ANDİÇ" userId="S::sezin.andic@antalya.edu.tr::b0453d51-971b-43bd-a14f-a1a9937d52cc" providerId="AD" clId="Web-{41C67D6B-D1BD-F43B-CE43-CF26DF39F236}"/>
    <pc:docChg chg="modSld">
      <pc:chgData name="Sezin ANDİÇ" userId="S::sezin.andic@antalya.edu.tr::b0453d51-971b-43bd-a14f-a1a9937d52cc" providerId="AD" clId="Web-{41C67D6B-D1BD-F43B-CE43-CF26DF39F236}" dt="2022-02-23T13:09:53.664" v="4" actId="1076"/>
      <pc:docMkLst>
        <pc:docMk/>
      </pc:docMkLst>
      <pc:sldChg chg="addSp delSp modSp">
        <pc:chgData name="Sezin ANDİÇ" userId="S::sezin.andic@antalya.edu.tr::b0453d51-971b-43bd-a14f-a1a9937d52cc" providerId="AD" clId="Web-{41C67D6B-D1BD-F43B-CE43-CF26DF39F236}" dt="2022-02-23T13:09:53.664" v="4" actId="1076"/>
        <pc:sldMkLst>
          <pc:docMk/>
          <pc:sldMk cId="1346354361" sldId="357"/>
        </pc:sldMkLst>
        <pc:spChg chg="del">
          <ac:chgData name="Sezin ANDİÇ" userId="S::sezin.andic@antalya.edu.tr::b0453d51-971b-43bd-a14f-a1a9937d52cc" providerId="AD" clId="Web-{41C67D6B-D1BD-F43B-CE43-CF26DF39F236}" dt="2022-02-23T13:09:44.476" v="0"/>
          <ac:spMkLst>
            <pc:docMk/>
            <pc:sldMk cId="1346354361" sldId="357"/>
            <ac:spMk id="2" creationId="{B68E7A2F-0156-479C-96B2-1760211643D4}"/>
          </ac:spMkLst>
        </pc:spChg>
        <pc:picChg chg="add mod">
          <ac:chgData name="Sezin ANDİÇ" userId="S::sezin.andic@antalya.edu.tr::b0453d51-971b-43bd-a14f-a1a9937d52cc" providerId="AD" clId="Web-{41C67D6B-D1BD-F43B-CE43-CF26DF39F236}" dt="2022-02-23T13:09:53.664" v="4" actId="1076"/>
          <ac:picMkLst>
            <pc:docMk/>
            <pc:sldMk cId="1346354361" sldId="357"/>
            <ac:picMk id="3" creationId="{A9892AEB-1CBE-4E1F-8911-7B3938FC34A0}"/>
          </ac:picMkLst>
        </pc:picChg>
      </pc:sldChg>
    </pc:docChg>
  </pc:docChgLst>
  <pc:docChgLst>
    <pc:chgData name="Dicle Rojda TASMAN" userId="S::dicle.tasman@antalya.edu.tr::437a32e5-c603-4d30-8caf-afcdf419f3af" providerId="AD" clId="Web-{7BE81131-5CD3-0956-30F6-955D35E5B17A}"/>
    <pc:docChg chg="modSld">
      <pc:chgData name="Dicle Rojda TASMAN" userId="S::dicle.tasman@antalya.edu.tr::437a32e5-c603-4d30-8caf-afcdf419f3af" providerId="AD" clId="Web-{7BE81131-5CD3-0956-30F6-955D35E5B17A}" dt="2022-02-21T08:03:29.662" v="10" actId="20577"/>
      <pc:docMkLst>
        <pc:docMk/>
      </pc:docMkLst>
      <pc:sldChg chg="modSp">
        <pc:chgData name="Dicle Rojda TASMAN" userId="S::dicle.tasman@antalya.edu.tr::437a32e5-c603-4d30-8caf-afcdf419f3af" providerId="AD" clId="Web-{7BE81131-5CD3-0956-30F6-955D35E5B17A}" dt="2022-02-21T08:03:29.662" v="10" actId="20577"/>
        <pc:sldMkLst>
          <pc:docMk/>
          <pc:sldMk cId="2179233219" sldId="359"/>
        </pc:sldMkLst>
        <pc:spChg chg="mod">
          <ac:chgData name="Dicle Rojda TASMAN" userId="S::dicle.tasman@antalya.edu.tr::437a32e5-c603-4d30-8caf-afcdf419f3af" providerId="AD" clId="Web-{7BE81131-5CD3-0956-30F6-955D35E5B17A}" dt="2022-02-21T08:03:29.662" v="10" actId="20577"/>
          <ac:spMkLst>
            <pc:docMk/>
            <pc:sldMk cId="2179233219" sldId="359"/>
            <ac:spMk id="2" creationId="{28D8DCC7-313A-41A8-91CA-DABB7362A452}"/>
          </ac:spMkLst>
        </pc:spChg>
      </pc:sldChg>
      <pc:sldChg chg="modSp">
        <pc:chgData name="Dicle Rojda TASMAN" userId="S::dicle.tasman@antalya.edu.tr::437a32e5-c603-4d30-8caf-afcdf419f3af" providerId="AD" clId="Web-{7BE81131-5CD3-0956-30F6-955D35E5B17A}" dt="2022-02-21T06:58:54.669" v="5"/>
        <pc:sldMkLst>
          <pc:docMk/>
          <pc:sldMk cId="449389284" sldId="364"/>
        </pc:sldMkLst>
        <pc:graphicFrameChg chg="mod modGraphic">
          <ac:chgData name="Dicle Rojda TASMAN" userId="S::dicle.tasman@antalya.edu.tr::437a32e5-c603-4d30-8caf-afcdf419f3af" providerId="AD" clId="Web-{7BE81131-5CD3-0956-30F6-955D35E5B17A}" dt="2022-02-21T06:58:54.669" v="5"/>
          <ac:graphicFrameMkLst>
            <pc:docMk/>
            <pc:sldMk cId="449389284" sldId="364"/>
            <ac:graphicFrameMk id="66" creationId="{0F23ED71-2D0A-4A91-BB06-5711D160085E}"/>
          </ac:graphicFrameMkLst>
        </pc:graphicFrameChg>
      </pc:sldChg>
    </pc:docChg>
  </pc:docChgLst>
  <pc:docChgLst>
    <pc:chgData name="Konuk Kullanıcı" userId="S::urn:spo:anon#d27c2caf09e81c8dfe2d62622b6b777de9c9c406bf4d6108218c7ed8532eba8a::" providerId="AD" clId="Web-{58CDCCF3-11A1-1EB4-E168-35DFB3696B95}"/>
    <pc:docChg chg="addSld delSld modSld modSection">
      <pc:chgData name="Konuk Kullanıcı" userId="S::urn:spo:anon#d27c2caf09e81c8dfe2d62622b6b777de9c9c406bf4d6108218c7ed8532eba8a::" providerId="AD" clId="Web-{58CDCCF3-11A1-1EB4-E168-35DFB3696B95}" dt="2022-02-16T14:24:28.498" v="3746" actId="20577"/>
      <pc:docMkLst>
        <pc:docMk/>
      </pc:docMkLst>
      <pc:sldChg chg="modSp">
        <pc:chgData name="Konuk Kullanıcı" userId="S::urn:spo:anon#d27c2caf09e81c8dfe2d62622b6b777de9c9c406bf4d6108218c7ed8532eba8a::" providerId="AD" clId="Web-{58CDCCF3-11A1-1EB4-E168-35DFB3696B95}" dt="2022-02-16T12:25:12.655" v="163" actId="20577"/>
        <pc:sldMkLst>
          <pc:docMk/>
          <pc:sldMk cId="1057669782" sldId="256"/>
        </pc:sldMkLst>
        <pc:spChg chg="mod">
          <ac:chgData name="Konuk Kullanıcı" userId="S::urn:spo:anon#d27c2caf09e81c8dfe2d62622b6b777de9c9c406bf4d6108218c7ed8532eba8a::" providerId="AD" clId="Web-{58CDCCF3-11A1-1EB4-E168-35DFB3696B95}" dt="2022-02-16T12:25:12.655" v="163" actId="20577"/>
          <ac:spMkLst>
            <pc:docMk/>
            <pc:sldMk cId="1057669782" sldId="256"/>
            <ac:spMk id="5" creationId="{00000000-0000-0000-0000-000000000000}"/>
          </ac:spMkLst>
        </pc:spChg>
      </pc:sldChg>
      <pc:sldChg chg="addSp modSp">
        <pc:chgData name="Konuk Kullanıcı" userId="S::urn:spo:anon#d27c2caf09e81c8dfe2d62622b6b777de9c9c406bf4d6108218c7ed8532eba8a::" providerId="AD" clId="Web-{58CDCCF3-11A1-1EB4-E168-35DFB3696B95}" dt="2022-02-16T14:24:28.498" v="3746" actId="20577"/>
        <pc:sldMkLst>
          <pc:docMk/>
          <pc:sldMk cId="2340244422" sldId="278"/>
        </pc:sldMkLst>
        <pc:spChg chg="add mod">
          <ac:chgData name="Konuk Kullanıcı" userId="S::urn:spo:anon#d27c2caf09e81c8dfe2d62622b6b777de9c9c406bf4d6108218c7ed8532eba8a::" providerId="AD" clId="Web-{58CDCCF3-11A1-1EB4-E168-35DFB3696B95}" dt="2022-02-16T14:24:28.498" v="3746" actId="20577"/>
          <ac:spMkLst>
            <pc:docMk/>
            <pc:sldMk cId="2340244422" sldId="278"/>
            <ac:spMk id="2" creationId="{A39F71ED-8098-4BCD-8557-24A1115247C6}"/>
          </ac:spMkLst>
        </pc:spChg>
      </pc:sldChg>
      <pc:sldChg chg="modSp">
        <pc:chgData name="Konuk Kullanıcı" userId="S::urn:spo:anon#d27c2caf09e81c8dfe2d62622b6b777de9c9c406bf4d6108218c7ed8532eba8a::" providerId="AD" clId="Web-{58CDCCF3-11A1-1EB4-E168-35DFB3696B95}" dt="2022-02-16T14:01:46.837" v="2891" actId="1076"/>
        <pc:sldMkLst>
          <pc:docMk/>
          <pc:sldMk cId="3238730988" sldId="285"/>
        </pc:sldMkLst>
        <pc:graphicFrameChg chg="mod modGraphic">
          <ac:chgData name="Konuk Kullanıcı" userId="S::urn:spo:anon#d27c2caf09e81c8dfe2d62622b6b777de9c9c406bf4d6108218c7ed8532eba8a::" providerId="AD" clId="Web-{58CDCCF3-11A1-1EB4-E168-35DFB3696B95}" dt="2022-02-16T14:01:46.837" v="2891" actId="1076"/>
          <ac:graphicFrameMkLst>
            <pc:docMk/>
            <pc:sldMk cId="3238730988" sldId="285"/>
            <ac:graphicFrameMk id="10" creationId="{00000000-0000-0000-0000-000000000000}"/>
          </ac:graphicFrameMkLst>
        </pc:graphicFrameChg>
      </pc:sldChg>
      <pc:sldChg chg="modSp">
        <pc:chgData name="Konuk Kullanıcı" userId="S::urn:spo:anon#d27c2caf09e81c8dfe2d62622b6b777de9c9c406bf4d6108218c7ed8532eba8a::" providerId="AD" clId="Web-{58CDCCF3-11A1-1EB4-E168-35DFB3696B95}" dt="2022-02-16T13:39:44.897" v="2290" actId="20577"/>
        <pc:sldMkLst>
          <pc:docMk/>
          <pc:sldMk cId="1938822391" sldId="288"/>
        </pc:sldMkLst>
        <pc:spChg chg="mod">
          <ac:chgData name="Konuk Kullanıcı" userId="S::urn:spo:anon#d27c2caf09e81c8dfe2d62622b6b777de9c9c406bf4d6108218c7ed8532eba8a::" providerId="AD" clId="Web-{58CDCCF3-11A1-1EB4-E168-35DFB3696B95}" dt="2022-02-16T13:39:44.897" v="2290" actId="20577"/>
          <ac:spMkLst>
            <pc:docMk/>
            <pc:sldMk cId="1938822391" sldId="288"/>
            <ac:spMk id="4" creationId="{00000000-0000-0000-0000-000000000000}"/>
          </ac:spMkLst>
        </pc:spChg>
        <pc:spChg chg="mod">
          <ac:chgData name="Konuk Kullanıcı" userId="S::urn:spo:anon#d27c2caf09e81c8dfe2d62622b6b777de9c9c406bf4d6108218c7ed8532eba8a::" providerId="AD" clId="Web-{58CDCCF3-11A1-1EB4-E168-35DFB3696B95}" dt="2022-02-16T13:38:19.691" v="2274" actId="1076"/>
          <ac:spMkLst>
            <pc:docMk/>
            <pc:sldMk cId="1938822391" sldId="288"/>
            <ac:spMk id="7" creationId="{00000000-0000-0000-0000-000000000000}"/>
          </ac:spMkLst>
        </pc:spChg>
        <pc:spChg chg="mod">
          <ac:chgData name="Konuk Kullanıcı" userId="S::urn:spo:anon#d27c2caf09e81c8dfe2d62622b6b777de9c9c406bf4d6108218c7ed8532eba8a::" providerId="AD" clId="Web-{58CDCCF3-11A1-1EB4-E168-35DFB3696B95}" dt="2022-02-16T13:38:17.348" v="2273" actId="1076"/>
          <ac:spMkLst>
            <pc:docMk/>
            <pc:sldMk cId="1938822391" sldId="288"/>
            <ac:spMk id="8" creationId="{00000000-0000-0000-0000-000000000000}"/>
          </ac:spMkLst>
        </pc:spChg>
      </pc:sldChg>
      <pc:sldChg chg="addSp delSp modSp">
        <pc:chgData name="Konuk Kullanıcı" userId="S::urn:spo:anon#d27c2caf09e81c8dfe2d62622b6b777de9c9c406bf4d6108218c7ed8532eba8a::" providerId="AD" clId="Web-{58CDCCF3-11A1-1EB4-E168-35DFB3696B95}" dt="2022-02-16T14:16:04.594" v="3491" actId="20577"/>
        <pc:sldMkLst>
          <pc:docMk/>
          <pc:sldMk cId="2309275913" sldId="304"/>
        </pc:sldMkLst>
        <pc:spChg chg="add mod">
          <ac:chgData name="Konuk Kullanıcı" userId="S::urn:spo:anon#d27c2caf09e81c8dfe2d62622b6b777de9c9c406bf4d6108218c7ed8532eba8a::" providerId="AD" clId="Web-{58CDCCF3-11A1-1EB4-E168-35DFB3696B95}" dt="2022-02-16T14:16:04.594" v="3491" actId="20577"/>
          <ac:spMkLst>
            <pc:docMk/>
            <pc:sldMk cId="2309275913" sldId="304"/>
            <ac:spMk id="3" creationId="{8C7FD1E3-CF6C-418F-9B78-70E0AF414015}"/>
          </ac:spMkLst>
        </pc:spChg>
        <pc:picChg chg="add del mod">
          <ac:chgData name="Konuk Kullanıcı" userId="S::urn:spo:anon#d27c2caf09e81c8dfe2d62622b6b777de9c9c406bf4d6108218c7ed8532eba8a::" providerId="AD" clId="Web-{58CDCCF3-11A1-1EB4-E168-35DFB3696B95}" dt="2022-02-16T12:26:27.907" v="175"/>
          <ac:picMkLst>
            <pc:docMk/>
            <pc:sldMk cId="2309275913" sldId="304"/>
            <ac:picMk id="2" creationId="{8E8F99A1-6844-4B81-BD4F-FCD1770C6956}"/>
          </ac:picMkLst>
        </pc:picChg>
      </pc:sldChg>
      <pc:sldChg chg="modSp">
        <pc:chgData name="Konuk Kullanıcı" userId="S::urn:spo:anon#d27c2caf09e81c8dfe2d62622b6b777de9c9c406bf4d6108218c7ed8532eba8a::" providerId="AD" clId="Web-{58CDCCF3-11A1-1EB4-E168-35DFB3696B95}" dt="2022-02-16T13:51:17.290" v="2380" actId="1076"/>
        <pc:sldMkLst>
          <pc:docMk/>
          <pc:sldMk cId="323894734" sldId="320"/>
        </pc:sldMkLst>
        <pc:graphicFrameChg chg="mod modGraphic">
          <ac:chgData name="Konuk Kullanıcı" userId="S::urn:spo:anon#d27c2caf09e81c8dfe2d62622b6b777de9c9c406bf4d6108218c7ed8532eba8a::" providerId="AD" clId="Web-{58CDCCF3-11A1-1EB4-E168-35DFB3696B95}" dt="2022-02-16T13:51:17.290" v="2380" actId="1076"/>
          <ac:graphicFrameMkLst>
            <pc:docMk/>
            <pc:sldMk cId="323894734" sldId="320"/>
            <ac:graphicFrameMk id="66" creationId="{8304B644-425E-4186-B593-E25613CE91FE}"/>
          </ac:graphicFrameMkLst>
        </pc:graphicFrameChg>
      </pc:sldChg>
      <pc:sldChg chg="modSp">
        <pc:chgData name="Konuk Kullanıcı" userId="S::urn:spo:anon#d27c2caf09e81c8dfe2d62622b6b777de9c9c406bf4d6108218c7ed8532eba8a::" providerId="AD" clId="Web-{58CDCCF3-11A1-1EB4-E168-35DFB3696B95}" dt="2022-02-16T13:49:19.365" v="2295"/>
        <pc:sldMkLst>
          <pc:docMk/>
          <pc:sldMk cId="2388984537" sldId="347"/>
        </pc:sldMkLst>
        <pc:graphicFrameChg chg="mod modGraphic">
          <ac:chgData name="Konuk Kullanıcı" userId="S::urn:spo:anon#d27c2caf09e81c8dfe2d62622b6b777de9c9c406bf4d6108218c7ed8532eba8a::" providerId="AD" clId="Web-{58CDCCF3-11A1-1EB4-E168-35DFB3696B95}" dt="2022-02-16T13:49:19.365" v="2295"/>
          <ac:graphicFrameMkLst>
            <pc:docMk/>
            <pc:sldMk cId="2388984537" sldId="347"/>
            <ac:graphicFrameMk id="4" creationId="{71D4A1E5-060A-49D3-A943-BEC00AFE7E9A}"/>
          </ac:graphicFrameMkLst>
        </pc:graphicFrameChg>
      </pc:sldChg>
      <pc:sldChg chg="delSp modSp">
        <pc:chgData name="Konuk Kullanıcı" userId="S::urn:spo:anon#d27c2caf09e81c8dfe2d62622b6b777de9c9c406bf4d6108218c7ed8532eba8a::" providerId="AD" clId="Web-{58CDCCF3-11A1-1EB4-E168-35DFB3696B95}" dt="2022-02-16T12:07:49.425" v="141"/>
        <pc:sldMkLst>
          <pc:docMk/>
          <pc:sldMk cId="1082165541" sldId="352"/>
        </pc:sldMkLst>
        <pc:spChg chg="del">
          <ac:chgData name="Konuk Kullanıcı" userId="S::urn:spo:anon#d27c2caf09e81c8dfe2d62622b6b777de9c9c406bf4d6108218c7ed8532eba8a::" providerId="AD" clId="Web-{58CDCCF3-11A1-1EB4-E168-35DFB3696B95}" dt="2022-02-16T12:01:23.665" v="65"/>
          <ac:spMkLst>
            <pc:docMk/>
            <pc:sldMk cId="1082165541" sldId="352"/>
            <ac:spMk id="2" creationId="{86836AFB-9A07-49E9-9AEA-095FC62A66B5}"/>
          </ac:spMkLst>
        </pc:spChg>
        <pc:graphicFrameChg chg="mod modGraphic">
          <ac:chgData name="Konuk Kullanıcı" userId="S::urn:spo:anon#d27c2caf09e81c8dfe2d62622b6b777de9c9c406bf4d6108218c7ed8532eba8a::" providerId="AD" clId="Web-{58CDCCF3-11A1-1EB4-E168-35DFB3696B95}" dt="2022-02-16T12:07:49.425" v="141"/>
          <ac:graphicFrameMkLst>
            <pc:docMk/>
            <pc:sldMk cId="1082165541" sldId="352"/>
            <ac:graphicFrameMk id="6" creationId="{358F49DB-67A9-4A30-AB61-0A5CA1A55F41}"/>
          </ac:graphicFrameMkLst>
        </pc:graphicFrameChg>
        <pc:graphicFrameChg chg="mod modGraphic">
          <ac:chgData name="Konuk Kullanıcı" userId="S::urn:spo:anon#d27c2caf09e81c8dfe2d62622b6b777de9c9c406bf4d6108218c7ed8532eba8a::" providerId="AD" clId="Web-{58CDCCF3-11A1-1EB4-E168-35DFB3696B95}" dt="2022-02-16T12:07:41.612" v="133"/>
          <ac:graphicFrameMkLst>
            <pc:docMk/>
            <pc:sldMk cId="1082165541" sldId="352"/>
            <ac:graphicFrameMk id="7" creationId="{00000000-0000-0000-0000-000000000000}"/>
          </ac:graphicFrameMkLst>
        </pc:graphicFrameChg>
      </pc:sldChg>
      <pc:sldChg chg="addSp delSp modSp">
        <pc:chgData name="Konuk Kullanıcı" userId="S::urn:spo:anon#d27c2caf09e81c8dfe2d62622b6b777de9c9c406bf4d6108218c7ed8532eba8a::" providerId="AD" clId="Web-{58CDCCF3-11A1-1EB4-E168-35DFB3696B95}" dt="2022-02-16T11:45:57.688" v="36" actId="1076"/>
        <pc:sldMkLst>
          <pc:docMk/>
          <pc:sldMk cId="1666700588" sldId="353"/>
        </pc:sldMkLst>
        <pc:picChg chg="del mod">
          <ac:chgData name="Konuk Kullanıcı" userId="S::urn:spo:anon#d27c2caf09e81c8dfe2d62622b6b777de9c9c406bf4d6108218c7ed8532eba8a::" providerId="AD" clId="Web-{58CDCCF3-11A1-1EB4-E168-35DFB3696B95}" dt="2022-02-16T11:44:02.825" v="6"/>
          <ac:picMkLst>
            <pc:docMk/>
            <pc:sldMk cId="1666700588" sldId="353"/>
            <ac:picMk id="2" creationId="{5AD02AEB-142A-472B-84AB-70C3FCF6B99D}"/>
          </ac:picMkLst>
        </pc:picChg>
        <pc:picChg chg="add del mod">
          <ac:chgData name="Konuk Kullanıcı" userId="S::urn:spo:anon#d27c2caf09e81c8dfe2d62622b6b777de9c9c406bf4d6108218c7ed8532eba8a::" providerId="AD" clId="Web-{58CDCCF3-11A1-1EB4-E168-35DFB3696B95}" dt="2022-02-16T11:45:18.140" v="27"/>
          <ac:picMkLst>
            <pc:docMk/>
            <pc:sldMk cId="1666700588" sldId="353"/>
            <ac:picMk id="3" creationId="{BD54EA73-8B6A-445F-B8C9-F56D2F04EDA3}"/>
          </ac:picMkLst>
        </pc:picChg>
        <pc:picChg chg="add mod">
          <ac:chgData name="Konuk Kullanıcı" userId="S::urn:spo:anon#d27c2caf09e81c8dfe2d62622b6b777de9c9c406bf4d6108218c7ed8532eba8a::" providerId="AD" clId="Web-{58CDCCF3-11A1-1EB4-E168-35DFB3696B95}" dt="2022-02-16T11:45:57.688" v="36" actId="1076"/>
          <ac:picMkLst>
            <pc:docMk/>
            <pc:sldMk cId="1666700588" sldId="353"/>
            <ac:picMk id="5" creationId="{A9AB3419-3B28-4760-B473-6D52802AA34F}"/>
          </ac:picMkLst>
        </pc:picChg>
      </pc:sldChg>
      <pc:sldChg chg="addSp delSp modSp">
        <pc:chgData name="Konuk Kullanıcı" userId="S::urn:spo:anon#d27c2caf09e81c8dfe2d62622b6b777de9c9c406bf4d6108218c7ed8532eba8a::" providerId="AD" clId="Web-{58CDCCF3-11A1-1EB4-E168-35DFB3696B95}" dt="2022-02-16T11:51:14.587" v="59" actId="1076"/>
        <pc:sldMkLst>
          <pc:docMk/>
          <pc:sldMk cId="3805939022" sldId="358"/>
        </pc:sldMkLst>
        <pc:spChg chg="add mod">
          <ac:chgData name="Konuk Kullanıcı" userId="S::urn:spo:anon#d27c2caf09e81c8dfe2d62622b6b777de9c9c406bf4d6108218c7ed8532eba8a::" providerId="AD" clId="Web-{58CDCCF3-11A1-1EB4-E168-35DFB3696B95}" dt="2022-02-16T11:51:14.587" v="59" actId="1076"/>
          <ac:spMkLst>
            <pc:docMk/>
            <pc:sldMk cId="3805939022" sldId="358"/>
            <ac:spMk id="2" creationId="{9C1DFA81-866E-4552-A650-65B7E3A586BB}"/>
          </ac:spMkLst>
        </pc:spChg>
        <pc:graphicFrameChg chg="del">
          <ac:chgData name="Konuk Kullanıcı" userId="S::urn:spo:anon#d27c2caf09e81c8dfe2d62622b6b777de9c9c406bf4d6108218c7ed8532eba8a::" providerId="AD" clId="Web-{58CDCCF3-11A1-1EB4-E168-35DFB3696B95}" dt="2022-02-16T11:49:39.569" v="39"/>
          <ac:graphicFrameMkLst>
            <pc:docMk/>
            <pc:sldMk cId="3805939022" sldId="358"/>
            <ac:graphicFrameMk id="9" creationId="{400F1050-5732-4B60-86BA-E121C706FD69}"/>
          </ac:graphicFrameMkLst>
        </pc:graphicFrameChg>
      </pc:sldChg>
      <pc:sldChg chg="addSp modSp">
        <pc:chgData name="Konuk Kullanıcı" userId="S::urn:spo:anon#d27c2caf09e81c8dfe2d62622b6b777de9c9c406bf4d6108218c7ed8532eba8a::" providerId="AD" clId="Web-{58CDCCF3-11A1-1EB4-E168-35DFB3696B95}" dt="2022-02-16T14:04:45.405" v="2986" actId="20577"/>
        <pc:sldMkLst>
          <pc:docMk/>
          <pc:sldMk cId="2179233219" sldId="359"/>
        </pc:sldMkLst>
        <pc:spChg chg="add mod">
          <ac:chgData name="Konuk Kullanıcı" userId="S::urn:spo:anon#d27c2caf09e81c8dfe2d62622b6b777de9c9c406bf4d6108218c7ed8532eba8a::" providerId="AD" clId="Web-{58CDCCF3-11A1-1EB4-E168-35DFB3696B95}" dt="2022-02-16T14:04:45.405" v="2986" actId="20577"/>
          <ac:spMkLst>
            <pc:docMk/>
            <pc:sldMk cId="2179233219" sldId="359"/>
            <ac:spMk id="2" creationId="{28D8DCC7-313A-41A8-91CA-DABB7362A452}"/>
          </ac:spMkLst>
        </pc:spChg>
      </pc:sldChg>
      <pc:sldChg chg="addSp modSp">
        <pc:chgData name="Konuk Kullanıcı" userId="S::urn:spo:anon#d27c2caf09e81c8dfe2d62622b6b777de9c9c406bf4d6108218c7ed8532eba8a::" providerId="AD" clId="Web-{58CDCCF3-11A1-1EB4-E168-35DFB3696B95}" dt="2022-02-16T14:11:07.633" v="3338" actId="20577"/>
        <pc:sldMkLst>
          <pc:docMk/>
          <pc:sldMk cId="2926320561" sldId="360"/>
        </pc:sldMkLst>
        <pc:spChg chg="add mod">
          <ac:chgData name="Konuk Kullanıcı" userId="S::urn:spo:anon#d27c2caf09e81c8dfe2d62622b6b777de9c9c406bf4d6108218c7ed8532eba8a::" providerId="AD" clId="Web-{58CDCCF3-11A1-1EB4-E168-35DFB3696B95}" dt="2022-02-16T14:11:07.633" v="3338" actId="20577"/>
          <ac:spMkLst>
            <pc:docMk/>
            <pc:sldMk cId="2926320561" sldId="360"/>
            <ac:spMk id="2" creationId="{556D41B4-11DD-4713-99BD-8BE3A53D29C3}"/>
          </ac:spMkLst>
        </pc:spChg>
      </pc:sldChg>
      <pc:sldChg chg="addSp modSp">
        <pc:chgData name="Konuk Kullanıcı" userId="S::urn:spo:anon#d27c2caf09e81c8dfe2d62622b6b777de9c9c406bf4d6108218c7ed8532eba8a::" providerId="AD" clId="Web-{58CDCCF3-11A1-1EB4-E168-35DFB3696B95}" dt="2022-02-16T14:17:06.299" v="3505" actId="20577"/>
        <pc:sldMkLst>
          <pc:docMk/>
          <pc:sldMk cId="2544252986" sldId="361"/>
        </pc:sldMkLst>
        <pc:spChg chg="add mod">
          <ac:chgData name="Konuk Kullanıcı" userId="S::urn:spo:anon#d27c2caf09e81c8dfe2d62622b6b777de9c9c406bf4d6108218c7ed8532eba8a::" providerId="AD" clId="Web-{58CDCCF3-11A1-1EB4-E168-35DFB3696B95}" dt="2022-02-16T14:17:06.299" v="3505" actId="20577"/>
          <ac:spMkLst>
            <pc:docMk/>
            <pc:sldMk cId="2544252986" sldId="361"/>
            <ac:spMk id="2" creationId="{3BADC53C-DCF9-4472-8D54-E9F287B87E03}"/>
          </ac:spMkLst>
        </pc:spChg>
      </pc:sldChg>
      <pc:sldChg chg="addSp modSp">
        <pc:chgData name="Konuk Kullanıcı" userId="S::urn:spo:anon#d27c2caf09e81c8dfe2d62622b6b777de9c9c406bf4d6108218c7ed8532eba8a::" providerId="AD" clId="Web-{58CDCCF3-11A1-1EB4-E168-35DFB3696B95}" dt="2022-02-16T14:21:55.228" v="3672" actId="1076"/>
        <pc:sldMkLst>
          <pc:docMk/>
          <pc:sldMk cId="1784154435" sldId="362"/>
        </pc:sldMkLst>
        <pc:spChg chg="add mod">
          <ac:chgData name="Konuk Kullanıcı" userId="S::urn:spo:anon#d27c2caf09e81c8dfe2d62622b6b777de9c9c406bf4d6108218c7ed8532eba8a::" providerId="AD" clId="Web-{58CDCCF3-11A1-1EB4-E168-35DFB3696B95}" dt="2022-02-16T14:21:55.228" v="3672" actId="1076"/>
          <ac:spMkLst>
            <pc:docMk/>
            <pc:sldMk cId="1784154435" sldId="362"/>
            <ac:spMk id="2" creationId="{6F55B941-9CD1-44AC-83DE-B54033A5E768}"/>
          </ac:spMkLst>
        </pc:spChg>
      </pc:sldChg>
      <pc:sldChg chg="modSp">
        <pc:chgData name="Konuk Kullanıcı" userId="S::urn:spo:anon#d27c2caf09e81c8dfe2d62622b6b777de9c9c406bf4d6108218c7ed8532eba8a::" providerId="AD" clId="Web-{58CDCCF3-11A1-1EB4-E168-35DFB3696B95}" dt="2022-02-16T13:58:49.942" v="2757"/>
        <pc:sldMkLst>
          <pc:docMk/>
          <pc:sldMk cId="1590165713" sldId="363"/>
        </pc:sldMkLst>
        <pc:graphicFrameChg chg="mod modGraphic">
          <ac:chgData name="Konuk Kullanıcı" userId="S::urn:spo:anon#d27c2caf09e81c8dfe2d62622b6b777de9c9c406bf4d6108218c7ed8532eba8a::" providerId="AD" clId="Web-{58CDCCF3-11A1-1EB4-E168-35DFB3696B95}" dt="2022-02-16T13:58:49.942" v="2757"/>
          <ac:graphicFrameMkLst>
            <pc:docMk/>
            <pc:sldMk cId="1590165713" sldId="363"/>
            <ac:graphicFrameMk id="66" creationId="{4E4BC37B-8B6C-4421-8472-B24C6619D2F1}"/>
          </ac:graphicFrameMkLst>
        </pc:graphicFrameChg>
      </pc:sldChg>
      <pc:sldChg chg="modSp">
        <pc:chgData name="Konuk Kullanıcı" userId="S::urn:spo:anon#d27c2caf09e81c8dfe2d62622b6b777de9c9c406bf4d6108218c7ed8532eba8a::" providerId="AD" clId="Web-{58CDCCF3-11A1-1EB4-E168-35DFB3696B95}" dt="2022-02-16T14:00:13.773" v="2890"/>
        <pc:sldMkLst>
          <pc:docMk/>
          <pc:sldMk cId="449389284" sldId="364"/>
        </pc:sldMkLst>
        <pc:graphicFrameChg chg="mod modGraphic">
          <ac:chgData name="Konuk Kullanıcı" userId="S::urn:spo:anon#d27c2caf09e81c8dfe2d62622b6b777de9c9c406bf4d6108218c7ed8532eba8a::" providerId="AD" clId="Web-{58CDCCF3-11A1-1EB4-E168-35DFB3696B95}" dt="2022-02-16T14:00:13.773" v="2890"/>
          <ac:graphicFrameMkLst>
            <pc:docMk/>
            <pc:sldMk cId="449389284" sldId="364"/>
            <ac:graphicFrameMk id="66" creationId="{0F23ED71-2D0A-4A91-BB06-5711D160085E}"/>
          </ac:graphicFrameMkLst>
        </pc:graphicFrameChg>
      </pc:sldChg>
      <pc:sldChg chg="add del replId">
        <pc:chgData name="Konuk Kullanıcı" userId="S::urn:spo:anon#d27c2caf09e81c8dfe2d62622b6b777de9c9c406bf4d6108218c7ed8532eba8a::" providerId="AD" clId="Web-{58CDCCF3-11A1-1EB4-E168-35DFB3696B95}" dt="2022-02-16T11:44:26.357" v="17"/>
        <pc:sldMkLst>
          <pc:docMk/>
          <pc:sldMk cId="188289945" sldId="366"/>
        </pc:sldMkLst>
      </pc:sldChg>
      <pc:sldChg chg="addSp delSp modSp add replId">
        <pc:chgData name="Konuk Kullanıcı" userId="S::urn:spo:anon#d27c2caf09e81c8dfe2d62622b6b777de9c9c406bf4d6108218c7ed8532eba8a::" providerId="AD" clId="Web-{58CDCCF3-11A1-1EB4-E168-35DFB3696B95}" dt="2022-02-16T11:45:49.781" v="35" actId="1076"/>
        <pc:sldMkLst>
          <pc:docMk/>
          <pc:sldMk cId="2345832493" sldId="366"/>
        </pc:sldMkLst>
        <pc:picChg chg="add mod">
          <ac:chgData name="Konuk Kullanıcı" userId="S::urn:spo:anon#d27c2caf09e81c8dfe2d62622b6b777de9c9c406bf4d6108218c7ed8532eba8a::" providerId="AD" clId="Web-{58CDCCF3-11A1-1EB4-E168-35DFB3696B95}" dt="2022-02-16T11:45:49.781" v="35" actId="1076"/>
          <ac:picMkLst>
            <pc:docMk/>
            <pc:sldMk cId="2345832493" sldId="366"/>
            <ac:picMk id="2" creationId="{8668D98E-30D1-4EF0-8D97-10CCA82AB7EB}"/>
          </ac:picMkLst>
        </pc:picChg>
        <pc:picChg chg="del">
          <ac:chgData name="Konuk Kullanıcı" userId="S::urn:spo:anon#d27c2caf09e81c8dfe2d62622b6b777de9c9c406bf4d6108218c7ed8532eba8a::" providerId="AD" clId="Web-{58CDCCF3-11A1-1EB4-E168-35DFB3696B95}" dt="2022-02-16T11:45:48.656" v="34"/>
          <ac:picMkLst>
            <pc:docMk/>
            <pc:sldMk cId="2345832493" sldId="366"/>
            <ac:picMk id="3" creationId="{BD54EA73-8B6A-445F-B8C9-F56D2F04EDA3}"/>
          </ac:picMkLst>
        </pc:picChg>
      </pc:sldChg>
      <pc:sldChg chg="add replId">
        <pc:chgData name="Konuk Kullanıcı" userId="S::urn:spo:anon#d27c2caf09e81c8dfe2d62622b6b777de9c9c406bf4d6108218c7ed8532eba8a::" providerId="AD" clId="Web-{58CDCCF3-11A1-1EB4-E168-35DFB3696B95}" dt="2022-02-16T11:44:29.748" v="20"/>
        <pc:sldMkLst>
          <pc:docMk/>
          <pc:sldMk cId="324257916" sldId="367"/>
        </pc:sldMkLst>
      </pc:sldChg>
      <pc:sldChg chg="add del replId">
        <pc:chgData name="Konuk Kullanıcı" userId="S::urn:spo:anon#d27c2caf09e81c8dfe2d62622b6b777de9c9c406bf4d6108218c7ed8532eba8a::" providerId="AD" clId="Web-{58CDCCF3-11A1-1EB4-E168-35DFB3696B95}" dt="2022-02-16T11:44:27.404" v="18"/>
        <pc:sldMkLst>
          <pc:docMk/>
          <pc:sldMk cId="3331379005" sldId="367"/>
        </pc:sldMkLst>
      </pc:sldChg>
      <pc:sldChg chg="modSp add replId">
        <pc:chgData name="Konuk Kullanıcı" userId="S::urn:spo:anon#d27c2caf09e81c8dfe2d62622b6b777de9c9c406bf4d6108218c7ed8532eba8a::" providerId="AD" clId="Web-{58CDCCF3-11A1-1EB4-E168-35DFB3696B95}" dt="2022-02-16T12:08:05.551" v="157"/>
        <pc:sldMkLst>
          <pc:docMk/>
          <pc:sldMk cId="232904294" sldId="368"/>
        </pc:sldMkLst>
        <pc:graphicFrameChg chg="mod modGraphic">
          <ac:chgData name="Konuk Kullanıcı" userId="S::urn:spo:anon#d27c2caf09e81c8dfe2d62622b6b777de9c9c406bf4d6108218c7ed8532eba8a::" providerId="AD" clId="Web-{58CDCCF3-11A1-1EB4-E168-35DFB3696B95}" dt="2022-02-16T12:08:05.551" v="157"/>
          <ac:graphicFrameMkLst>
            <pc:docMk/>
            <pc:sldMk cId="232904294" sldId="368"/>
            <ac:graphicFrameMk id="6" creationId="{358F49DB-67A9-4A30-AB61-0A5CA1A55F41}"/>
          </ac:graphicFrameMkLst>
        </pc:graphicFrameChg>
        <pc:graphicFrameChg chg="mod modGraphic">
          <ac:chgData name="Konuk Kullanıcı" userId="S::urn:spo:anon#d27c2caf09e81c8dfe2d62622b6b777de9c9c406bf4d6108218c7ed8532eba8a::" providerId="AD" clId="Web-{58CDCCF3-11A1-1EB4-E168-35DFB3696B95}" dt="2022-02-16T12:07:58.472" v="147"/>
          <ac:graphicFrameMkLst>
            <pc:docMk/>
            <pc:sldMk cId="232904294" sldId="368"/>
            <ac:graphicFrameMk id="7" creationId="{00000000-0000-0000-0000-00000000000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D:\Users\merve.golcuk\Downloads\PSYC_Kan&#305;t_4_Ders_Memnuniyet%20Anket%20Sonuclar&#305;_2021-2022_Baha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Users\merve.golcuk\Downloads\Derslerin_Anket_Sonuclari_2022-2023_G&#252;z.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2"/>
                </a:solidFill>
                <a:latin typeface="+mn-lt"/>
                <a:ea typeface="+mn-ea"/>
                <a:cs typeface="+mn-cs"/>
              </a:defRPr>
            </a:pPr>
            <a:r>
              <a:rPr lang="en-US" dirty="0">
                <a:solidFill>
                  <a:schemeClr val="tx2"/>
                </a:solidFill>
              </a:rPr>
              <a:t>2021-2022 </a:t>
            </a:r>
            <a:r>
              <a:rPr lang="en-US" dirty="0" err="1">
                <a:solidFill>
                  <a:schemeClr val="tx2"/>
                </a:solidFill>
              </a:rPr>
              <a:t>Bahar</a:t>
            </a:r>
            <a:r>
              <a:rPr lang="en-US" dirty="0">
                <a:solidFill>
                  <a:schemeClr val="tx2"/>
                </a:solidFill>
              </a:rPr>
              <a:t> </a:t>
            </a:r>
            <a:r>
              <a:rPr lang="en-US" dirty="0" err="1">
                <a:solidFill>
                  <a:schemeClr val="tx2"/>
                </a:solidFill>
              </a:rPr>
              <a:t>Anket</a:t>
            </a:r>
            <a:r>
              <a:rPr lang="en-US" dirty="0">
                <a:solidFill>
                  <a:schemeClr val="tx2"/>
                </a:solidFill>
              </a:rPr>
              <a:t> </a:t>
            </a:r>
            <a:r>
              <a:rPr lang="en-US" dirty="0" err="1">
                <a:solidFill>
                  <a:schemeClr val="tx2"/>
                </a:solidFill>
              </a:rPr>
              <a:t>Sonuçları</a:t>
            </a:r>
            <a:endParaRPr lang="en-US" dirty="0">
              <a:solidFill>
                <a:schemeClr val="tx2"/>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2"/>
              </a:solidFill>
              <a:latin typeface="+mn-lt"/>
              <a:ea typeface="+mn-ea"/>
              <a:cs typeface="+mn-cs"/>
            </a:defRPr>
          </a:pPr>
          <a:endParaRPr lang="en-US"/>
        </a:p>
      </c:txPr>
    </c:title>
    <c:autoTitleDeleted val="0"/>
    <c:plotArea>
      <c:layout/>
      <c:barChart>
        <c:barDir val="col"/>
        <c:grouping val="stacked"/>
        <c:varyColors val="0"/>
        <c:ser>
          <c:idx val="0"/>
          <c:order val="0"/>
          <c:spPr>
            <a:solidFill>
              <a:schemeClr val="accent1"/>
            </a:solidFill>
            <a:ln>
              <a:noFill/>
            </a:ln>
            <a:effectLst/>
          </c:spPr>
          <c:invertIfNegative val="0"/>
          <c:cat>
            <c:strRef>
              <c:f>'[PSYC_Kanıt_4_Ders_Memnuniyet Anket Sonucları_2021-2022_Bahar.xlsx]Sheet1'!$A$2:$A$11</c:f>
              <c:strCache>
                <c:ptCount val="10"/>
                <c:pt idx="0">
                  <c:v>PSYC 102</c:v>
                </c:pt>
                <c:pt idx="1">
                  <c:v>PSYC 104</c:v>
                </c:pt>
                <c:pt idx="2">
                  <c:v>PSYC 202</c:v>
                </c:pt>
                <c:pt idx="3">
                  <c:v>PSYC 204</c:v>
                </c:pt>
                <c:pt idx="4">
                  <c:v>PSYC 206</c:v>
                </c:pt>
                <c:pt idx="5">
                  <c:v>PSYC 216</c:v>
                </c:pt>
                <c:pt idx="6">
                  <c:v>PSYC 302</c:v>
                </c:pt>
                <c:pt idx="7">
                  <c:v>PSYC 304</c:v>
                </c:pt>
                <c:pt idx="8">
                  <c:v>PSYC 306</c:v>
                </c:pt>
                <c:pt idx="9">
                  <c:v>PSYC 324</c:v>
                </c:pt>
              </c:strCache>
            </c:strRef>
          </c:cat>
          <c:val>
            <c:numRef>
              <c:f>'[PSYC_Kanıt_4_Ders_Memnuniyet Anket Sonucları_2021-2022_Bahar.xlsx]Sheet1'!$B$2:$B$11</c:f>
              <c:numCache>
                <c:formatCode>General</c:formatCode>
                <c:ptCount val="10"/>
              </c:numCache>
            </c:numRef>
          </c:val>
          <c:extLst>
            <c:ext xmlns:c16="http://schemas.microsoft.com/office/drawing/2014/chart" uri="{C3380CC4-5D6E-409C-BE32-E72D297353CC}">
              <c16:uniqueId val="{00000000-EF06-4DF1-A1BB-D27B063B9F22}"/>
            </c:ext>
          </c:extLst>
        </c:ser>
        <c:ser>
          <c:idx val="1"/>
          <c:order val="1"/>
          <c:spPr>
            <a:solidFill>
              <a:schemeClr val="accent2"/>
            </a:solidFill>
            <a:ln>
              <a:noFill/>
            </a:ln>
            <a:effectLst/>
          </c:spPr>
          <c:invertIfNegative val="0"/>
          <c:cat>
            <c:strRef>
              <c:f>'[PSYC_Kanıt_4_Ders_Memnuniyet Anket Sonucları_2021-2022_Bahar.xlsx]Sheet1'!$A$2:$A$11</c:f>
              <c:strCache>
                <c:ptCount val="10"/>
                <c:pt idx="0">
                  <c:v>PSYC 102</c:v>
                </c:pt>
                <c:pt idx="1">
                  <c:v>PSYC 104</c:v>
                </c:pt>
                <c:pt idx="2">
                  <c:v>PSYC 202</c:v>
                </c:pt>
                <c:pt idx="3">
                  <c:v>PSYC 204</c:v>
                </c:pt>
                <c:pt idx="4">
                  <c:v>PSYC 206</c:v>
                </c:pt>
                <c:pt idx="5">
                  <c:v>PSYC 216</c:v>
                </c:pt>
                <c:pt idx="6">
                  <c:v>PSYC 302</c:v>
                </c:pt>
                <c:pt idx="7">
                  <c:v>PSYC 304</c:v>
                </c:pt>
                <c:pt idx="8">
                  <c:v>PSYC 306</c:v>
                </c:pt>
                <c:pt idx="9">
                  <c:v>PSYC 324</c:v>
                </c:pt>
              </c:strCache>
            </c:strRef>
          </c:cat>
          <c:val>
            <c:numRef>
              <c:f>'[PSYC_Kanıt_4_Ders_Memnuniyet Anket Sonucları_2021-2022_Bahar.xlsx]Sheet1'!$C$2:$C$11</c:f>
              <c:numCache>
                <c:formatCode>[$-10409]#,##0.00;\-#,##0.00</c:formatCode>
                <c:ptCount val="10"/>
                <c:pt idx="0">
                  <c:v>92</c:v>
                </c:pt>
                <c:pt idx="1">
                  <c:v>85.548387096774206</c:v>
                </c:pt>
                <c:pt idx="2">
                  <c:v>88.56</c:v>
                </c:pt>
                <c:pt idx="3">
                  <c:v>89.904761904761898</c:v>
                </c:pt>
                <c:pt idx="4">
                  <c:v>85.9375</c:v>
                </c:pt>
                <c:pt idx="5">
                  <c:v>79.125</c:v>
                </c:pt>
                <c:pt idx="6">
                  <c:v>90.181818181818201</c:v>
                </c:pt>
                <c:pt idx="7">
                  <c:v>95.5</c:v>
                </c:pt>
                <c:pt idx="8">
                  <c:v>95.2</c:v>
                </c:pt>
                <c:pt idx="9">
                  <c:v>93.058823529411796</c:v>
                </c:pt>
              </c:numCache>
            </c:numRef>
          </c:val>
          <c:extLst>
            <c:ext xmlns:c16="http://schemas.microsoft.com/office/drawing/2014/chart" uri="{C3380CC4-5D6E-409C-BE32-E72D297353CC}">
              <c16:uniqueId val="{00000001-EF06-4DF1-A1BB-D27B063B9F22}"/>
            </c:ext>
          </c:extLst>
        </c:ser>
        <c:dLbls>
          <c:showLegendKey val="0"/>
          <c:showVal val="0"/>
          <c:showCatName val="0"/>
          <c:showSerName val="0"/>
          <c:showPercent val="0"/>
          <c:showBubbleSize val="0"/>
        </c:dLbls>
        <c:gapWidth val="150"/>
        <c:overlap val="100"/>
        <c:axId val="145374919"/>
        <c:axId val="678914567"/>
      </c:barChart>
      <c:catAx>
        <c:axId val="1453749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678914567"/>
        <c:crosses val="autoZero"/>
        <c:auto val="1"/>
        <c:lblAlgn val="ctr"/>
        <c:lblOffset val="100"/>
        <c:noMultiLvlLbl val="0"/>
      </c:catAx>
      <c:valAx>
        <c:axId val="678914567"/>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14537491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2"/>
                </a:solidFill>
                <a:latin typeface="+mn-lt"/>
                <a:ea typeface="+mn-ea"/>
                <a:cs typeface="+mn-cs"/>
              </a:defRPr>
            </a:pPr>
            <a:r>
              <a:rPr lang="en-US">
                <a:solidFill>
                  <a:schemeClr val="tx2"/>
                </a:solidFill>
              </a:rPr>
              <a:t>2022-2023 Güz Anket Sonuçları</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2"/>
              </a:solidFill>
              <a:latin typeface="+mn-lt"/>
              <a:ea typeface="+mn-ea"/>
              <a:cs typeface="+mn-cs"/>
            </a:defRPr>
          </a:pPr>
          <a:endParaRPr lang="en-US"/>
        </a:p>
      </c:txPr>
    </c:title>
    <c:autoTitleDeleted val="0"/>
    <c:plotArea>
      <c:layout/>
      <c:barChart>
        <c:barDir val="col"/>
        <c:grouping val="stacked"/>
        <c:varyColors val="0"/>
        <c:ser>
          <c:idx val="0"/>
          <c:order val="0"/>
          <c:spPr>
            <a:solidFill>
              <a:schemeClr val="accent1"/>
            </a:solidFill>
            <a:ln>
              <a:noFill/>
            </a:ln>
            <a:effectLst/>
          </c:spPr>
          <c:invertIfNegative val="0"/>
          <c:cat>
            <c:strRef>
              <c:f>'[Derslerin_Anket_Sonuclari_2022-2023_Güz.xlsx]Sheet1'!$A$1:$A$18</c:f>
              <c:strCache>
                <c:ptCount val="18"/>
                <c:pt idx="0">
                  <c:v>PSYC 101</c:v>
                </c:pt>
                <c:pt idx="1">
                  <c:v>PSYC 103</c:v>
                </c:pt>
                <c:pt idx="2">
                  <c:v>PSYC 105</c:v>
                </c:pt>
                <c:pt idx="3">
                  <c:v>PSYC 111.</c:v>
                </c:pt>
                <c:pt idx="4">
                  <c:v>PSYC 141</c:v>
                </c:pt>
                <c:pt idx="5">
                  <c:v>PSYC 143</c:v>
                </c:pt>
                <c:pt idx="6">
                  <c:v>PSYC 201.</c:v>
                </c:pt>
                <c:pt idx="7">
                  <c:v>PSYC 203.</c:v>
                </c:pt>
                <c:pt idx="8">
                  <c:v>PSYC 205.</c:v>
                </c:pt>
                <c:pt idx="9">
                  <c:v>PSYC 207.</c:v>
                </c:pt>
                <c:pt idx="10">
                  <c:v>PSYC 301.</c:v>
                </c:pt>
                <c:pt idx="11">
                  <c:v>PSYC 303.</c:v>
                </c:pt>
                <c:pt idx="12">
                  <c:v>PSYC 305.</c:v>
                </c:pt>
                <c:pt idx="13">
                  <c:v>PSYC 321.</c:v>
                </c:pt>
                <c:pt idx="14">
                  <c:v>PSYC 401.</c:v>
                </c:pt>
                <c:pt idx="15">
                  <c:v>PSYC 415.</c:v>
                </c:pt>
                <c:pt idx="16">
                  <c:v>PSYC 430</c:v>
                </c:pt>
                <c:pt idx="17">
                  <c:v>PSYC 434</c:v>
                </c:pt>
              </c:strCache>
            </c:strRef>
          </c:cat>
          <c:val>
            <c:numRef>
              <c:f>'[Derslerin_Anket_Sonuclari_2022-2023_Güz.xlsx]Sheet1'!$B$1:$B$18</c:f>
              <c:numCache>
                <c:formatCode>General</c:formatCode>
                <c:ptCount val="18"/>
              </c:numCache>
            </c:numRef>
          </c:val>
          <c:extLst>
            <c:ext xmlns:c16="http://schemas.microsoft.com/office/drawing/2014/chart" uri="{C3380CC4-5D6E-409C-BE32-E72D297353CC}">
              <c16:uniqueId val="{00000000-B882-4B1F-9AFB-C77C8C48BAD3}"/>
            </c:ext>
          </c:extLst>
        </c:ser>
        <c:ser>
          <c:idx val="1"/>
          <c:order val="1"/>
          <c:spPr>
            <a:solidFill>
              <a:schemeClr val="accent2"/>
            </a:solidFill>
            <a:ln>
              <a:noFill/>
            </a:ln>
            <a:effectLst/>
          </c:spPr>
          <c:invertIfNegative val="0"/>
          <c:cat>
            <c:strRef>
              <c:f>'[Derslerin_Anket_Sonuclari_2022-2023_Güz.xlsx]Sheet1'!$A$1:$A$18</c:f>
              <c:strCache>
                <c:ptCount val="18"/>
                <c:pt idx="0">
                  <c:v>PSYC 101</c:v>
                </c:pt>
                <c:pt idx="1">
                  <c:v>PSYC 103</c:v>
                </c:pt>
                <c:pt idx="2">
                  <c:v>PSYC 105</c:v>
                </c:pt>
                <c:pt idx="3">
                  <c:v>PSYC 111.</c:v>
                </c:pt>
                <c:pt idx="4">
                  <c:v>PSYC 141</c:v>
                </c:pt>
                <c:pt idx="5">
                  <c:v>PSYC 143</c:v>
                </c:pt>
                <c:pt idx="6">
                  <c:v>PSYC 201.</c:v>
                </c:pt>
                <c:pt idx="7">
                  <c:v>PSYC 203.</c:v>
                </c:pt>
                <c:pt idx="8">
                  <c:v>PSYC 205.</c:v>
                </c:pt>
                <c:pt idx="9">
                  <c:v>PSYC 207.</c:v>
                </c:pt>
                <c:pt idx="10">
                  <c:v>PSYC 301.</c:v>
                </c:pt>
                <c:pt idx="11">
                  <c:v>PSYC 303.</c:v>
                </c:pt>
                <c:pt idx="12">
                  <c:v>PSYC 305.</c:v>
                </c:pt>
                <c:pt idx="13">
                  <c:v>PSYC 321.</c:v>
                </c:pt>
                <c:pt idx="14">
                  <c:v>PSYC 401.</c:v>
                </c:pt>
                <c:pt idx="15">
                  <c:v>PSYC 415.</c:v>
                </c:pt>
                <c:pt idx="16">
                  <c:v>PSYC 430</c:v>
                </c:pt>
                <c:pt idx="17">
                  <c:v>PSYC 434</c:v>
                </c:pt>
              </c:strCache>
            </c:strRef>
          </c:cat>
          <c:val>
            <c:numRef>
              <c:f>'[Derslerin_Anket_Sonuclari_2022-2023_Güz.xlsx]Sheet1'!$C$1:$C$18</c:f>
              <c:numCache>
                <c:formatCode>[$-10409]#,##0.00;\-#,##0.00</c:formatCode>
                <c:ptCount val="18"/>
                <c:pt idx="0">
                  <c:v>73.4375</c:v>
                </c:pt>
                <c:pt idx="1">
                  <c:v>98.125</c:v>
                </c:pt>
                <c:pt idx="2">
                  <c:v>90.097891566265105</c:v>
                </c:pt>
                <c:pt idx="3">
                  <c:v>90.915697674418595</c:v>
                </c:pt>
                <c:pt idx="4">
                  <c:v>89.467592592592595</c:v>
                </c:pt>
                <c:pt idx="5">
                  <c:v>92.2265625</c:v>
                </c:pt>
                <c:pt idx="6">
                  <c:v>79.450757575757606</c:v>
                </c:pt>
                <c:pt idx="7">
                  <c:v>89.293032786885206</c:v>
                </c:pt>
                <c:pt idx="8">
                  <c:v>81.25</c:v>
                </c:pt>
                <c:pt idx="9">
                  <c:v>88.356854838709694</c:v>
                </c:pt>
                <c:pt idx="10">
                  <c:v>93.2291666666667</c:v>
                </c:pt>
                <c:pt idx="11">
                  <c:v>81.743421052631604</c:v>
                </c:pt>
                <c:pt idx="12">
                  <c:v>96.5104166666667</c:v>
                </c:pt>
                <c:pt idx="13">
                  <c:v>92.668269230769198</c:v>
                </c:pt>
                <c:pt idx="14">
                  <c:v>93.75</c:v>
                </c:pt>
                <c:pt idx="15">
                  <c:v>88.5416666666667</c:v>
                </c:pt>
                <c:pt idx="16">
                  <c:v>97.767857142857096</c:v>
                </c:pt>
                <c:pt idx="17">
                  <c:v>97.053571428571402</c:v>
                </c:pt>
              </c:numCache>
            </c:numRef>
          </c:val>
          <c:extLst>
            <c:ext xmlns:c16="http://schemas.microsoft.com/office/drawing/2014/chart" uri="{C3380CC4-5D6E-409C-BE32-E72D297353CC}">
              <c16:uniqueId val="{00000001-B882-4B1F-9AFB-C77C8C48BAD3}"/>
            </c:ext>
          </c:extLst>
        </c:ser>
        <c:dLbls>
          <c:showLegendKey val="0"/>
          <c:showVal val="0"/>
          <c:showCatName val="0"/>
          <c:showSerName val="0"/>
          <c:showPercent val="0"/>
          <c:showBubbleSize val="0"/>
        </c:dLbls>
        <c:gapWidth val="150"/>
        <c:overlap val="100"/>
        <c:axId val="37258408"/>
        <c:axId val="896423288"/>
      </c:barChart>
      <c:catAx>
        <c:axId val="37258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896423288"/>
        <c:crosses val="autoZero"/>
        <c:auto val="1"/>
        <c:lblAlgn val="ctr"/>
        <c:lblOffset val="100"/>
        <c:noMultiLvlLbl val="0"/>
      </c:catAx>
      <c:valAx>
        <c:axId val="89642328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en-US"/>
          </a:p>
        </c:txPr>
        <c:crossAx val="372584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9FC953-42AA-4EE9-BF6A-0E981C5F3E5C}" type="datetimeFigureOut">
              <a:rPr lang="tr-TR" smtClean="0"/>
              <a:t>14.06.2023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1CBD-092F-46C9-A4DE-6EE6E628FC19}" type="slidenum">
              <a:rPr lang="tr-TR" smtClean="0"/>
              <a:t>‹#›</a:t>
            </a:fld>
            <a:endParaRPr lang="tr-TR"/>
          </a:p>
        </p:txBody>
      </p:sp>
    </p:spTree>
    <p:extLst>
      <p:ext uri="{BB962C8B-B14F-4D97-AF65-F5344CB8AC3E}">
        <p14:creationId xmlns:p14="http://schemas.microsoft.com/office/powerpoint/2010/main" val="1877612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468F1CBD-092F-46C9-A4DE-6EE6E628FC19}" type="slidenum">
              <a:rPr lang="tr-TR" smtClean="0"/>
              <a:t>3</a:t>
            </a:fld>
            <a:endParaRPr lang="tr-TR"/>
          </a:p>
        </p:txBody>
      </p:sp>
    </p:spTree>
    <p:extLst>
      <p:ext uri="{BB962C8B-B14F-4D97-AF65-F5344CB8AC3E}">
        <p14:creationId xmlns:p14="http://schemas.microsoft.com/office/powerpoint/2010/main" val="1839293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tr-TR"/>
              <a:t>Asıl başlık stili için tıklatın</a:t>
            </a:r>
            <a:endParaRPr lang="en-US"/>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a:p>
        </p:txBody>
      </p:sp>
      <p:sp>
        <p:nvSpPr>
          <p:cNvPr id="4" name="Date Placeholder 3"/>
          <p:cNvSpPr>
            <a:spLocks noGrp="1"/>
          </p:cNvSpPr>
          <p:nvPr>
            <p:ph type="dt" sz="half" idx="10"/>
          </p:nvPr>
        </p:nvSpPr>
        <p:spPr/>
        <p:txBody>
          <a:bodyPr/>
          <a:lstStyle/>
          <a:p>
            <a:fld id="{A7A42CFF-777B-4533-A440-4C456B6A9FEA}"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09844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C07C83F0-FC27-43D2-9813-F060C2D9E7A0}"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44346277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tr-TR"/>
              <a:t>Asıl başlık stili için tıklatın</a:t>
            </a:r>
            <a:endParaRPr lang="en-US"/>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2109280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tr-TR"/>
              <a:t>Asıl başlık stili için tıklatın</a:t>
            </a:r>
            <a:endParaRPr lang="en-US"/>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a:t>Asıl metin stillerini düzenle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a:t>”</a:t>
            </a:r>
          </a:p>
        </p:txBody>
      </p:sp>
    </p:spTree>
    <p:extLst>
      <p:ext uri="{BB962C8B-B14F-4D97-AF65-F5344CB8AC3E}">
        <p14:creationId xmlns:p14="http://schemas.microsoft.com/office/powerpoint/2010/main" val="42219107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2557841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05303407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a:t>Asıl başlık stili için tıklatın</a:t>
            </a:r>
            <a:endParaRPr lang="en-US"/>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4"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355942038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C07C83F0-FC27-43D2-9813-F060C2D9E7A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36953334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tr-TR"/>
              <a:t>Asıl başlık stili için tıklatın</a:t>
            </a:r>
            <a:endParaRPr lang="en-US"/>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E2D2059A-8985-41A3-9F35-8DC13894A4E0}"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82548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3"/>
          <p:cNvSpPr>
            <a:spLocks noGrp="1"/>
          </p:cNvSpPr>
          <p:nvPr>
            <p:ph type="dt" sz="half" idx="10"/>
          </p:nvPr>
        </p:nvSpPr>
        <p:spPr/>
        <p:txBody>
          <a:bodyPr/>
          <a:lstStyle/>
          <a:p>
            <a:fld id="{DCF74D3F-D744-42F9-A266-110B14BD4158}"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238146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EC1C8BA-DCDD-4E80-B44D-BB4BDA6BC718}" type="datetime1">
              <a:rPr lang="tr-TR" smtClean="0"/>
              <a:t>14.06.2023</a:t>
            </a:fld>
            <a:endParaRPr lang="tr-TR"/>
          </a:p>
        </p:txBody>
      </p:sp>
      <p:sp>
        <p:nvSpPr>
          <p:cNvPr id="5" name="Footer Placeholder 4"/>
          <p:cNvSpPr>
            <a:spLocks noGrp="1"/>
          </p:cNvSpPr>
          <p:nvPr>
            <p:ph type="ftr" sz="quarter" idx="11"/>
          </p:nvPr>
        </p:nvSpPr>
        <p:spPr/>
        <p:txBody>
          <a:bodyPr/>
          <a:lstStyle/>
          <a:p>
            <a:r>
              <a:rPr lang="tr-TR"/>
              <a:t>Kalite bir yaşam tarzıdır.</a:t>
            </a:r>
          </a:p>
        </p:txBody>
      </p:sp>
      <p:sp>
        <p:nvSpPr>
          <p:cNvPr id="6" name="Slide Number Placeholder 5"/>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38850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D6427ED0-D0FE-4A09-AE62-4103EA8D2926}"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598338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0E782A1D-A539-4378-A6BA-1AA9F3084D39}" type="datetime1">
              <a:rPr lang="tr-TR" smtClean="0"/>
              <a:t>14.06.2023</a:t>
            </a:fld>
            <a:endParaRPr lang="tr-TR"/>
          </a:p>
        </p:txBody>
      </p:sp>
      <p:sp>
        <p:nvSpPr>
          <p:cNvPr id="8" name="Footer Placeholder 7"/>
          <p:cNvSpPr>
            <a:spLocks noGrp="1"/>
          </p:cNvSpPr>
          <p:nvPr>
            <p:ph type="ftr" sz="quarter" idx="11"/>
          </p:nvPr>
        </p:nvSpPr>
        <p:spPr/>
        <p:txBody>
          <a:bodyPr/>
          <a:lstStyle/>
          <a:p>
            <a:r>
              <a:rPr lang="tr-TR"/>
              <a:t>Kalite bir yaşam tarzıdır.</a:t>
            </a:r>
          </a:p>
        </p:txBody>
      </p:sp>
      <p:sp>
        <p:nvSpPr>
          <p:cNvPr id="9" name="Slide Number Placeholder 8"/>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298439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7" name="Date Placeholder 2"/>
          <p:cNvSpPr>
            <a:spLocks noGrp="1"/>
          </p:cNvSpPr>
          <p:nvPr>
            <p:ph type="dt" sz="half" idx="10"/>
          </p:nvPr>
        </p:nvSpPr>
        <p:spPr/>
        <p:txBody>
          <a:bodyPr/>
          <a:lstStyle/>
          <a:p>
            <a:fld id="{62192C6F-6FA5-45C8-ACE4-E5B3D13F24FA}" type="datetime1">
              <a:rPr lang="tr-TR" smtClean="0"/>
              <a:t>14.06.2023</a:t>
            </a:fld>
            <a:endParaRPr lang="tr-TR"/>
          </a:p>
        </p:txBody>
      </p:sp>
      <p:sp>
        <p:nvSpPr>
          <p:cNvPr id="5" name="Footer Placeholder 3"/>
          <p:cNvSpPr>
            <a:spLocks noGrp="1"/>
          </p:cNvSpPr>
          <p:nvPr>
            <p:ph type="ftr" sz="quarter" idx="11"/>
          </p:nvPr>
        </p:nvSpPr>
        <p:spPr/>
        <p:txBody>
          <a:bodyPr/>
          <a:lstStyle/>
          <a:p>
            <a:r>
              <a:rPr lang="tr-TR"/>
              <a:t>Kalite bir yaşam tarzıdır.</a:t>
            </a:r>
          </a:p>
        </p:txBody>
      </p:sp>
      <p:sp>
        <p:nvSpPr>
          <p:cNvPr id="6" name="Slide Number Placeholder 4"/>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127682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E20823A-34F6-4D9A-B72C-4420CCCD8E18}" type="datetime1">
              <a:rPr lang="tr-TR" smtClean="0"/>
              <a:t>14.06.2023</a:t>
            </a:fld>
            <a:endParaRPr lang="tr-TR"/>
          </a:p>
        </p:txBody>
      </p:sp>
      <p:sp>
        <p:nvSpPr>
          <p:cNvPr id="5" name="Footer Placeholder 2"/>
          <p:cNvSpPr>
            <a:spLocks noGrp="1"/>
          </p:cNvSpPr>
          <p:nvPr>
            <p:ph type="ftr" sz="quarter" idx="11"/>
          </p:nvPr>
        </p:nvSpPr>
        <p:spPr/>
        <p:txBody>
          <a:bodyPr/>
          <a:lstStyle/>
          <a:p>
            <a:r>
              <a:rPr lang="tr-TR"/>
              <a:t>Kalite bir yaşam tarzıdır.</a:t>
            </a:r>
          </a:p>
        </p:txBody>
      </p:sp>
      <p:sp>
        <p:nvSpPr>
          <p:cNvPr id="6" name="Slide Number Placeholder 3"/>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872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tr-TR"/>
              <a:t>Asıl başlık stili için tıklatın</a:t>
            </a:r>
            <a:endParaRPr lang="en-US"/>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7" name="Date Placeholder 4"/>
          <p:cNvSpPr>
            <a:spLocks noGrp="1"/>
          </p:cNvSpPr>
          <p:nvPr>
            <p:ph type="dt" sz="half" idx="10"/>
          </p:nvPr>
        </p:nvSpPr>
        <p:spPr/>
        <p:txBody>
          <a:bodyPr/>
          <a:lstStyle/>
          <a:p>
            <a:fld id="{B46673C7-9167-4403-8666-44BE39765140}" type="datetime1">
              <a:rPr lang="tr-TR" smtClean="0"/>
              <a:t>14.06.2023</a:t>
            </a:fld>
            <a:endParaRPr lang="tr-TR"/>
          </a:p>
        </p:txBody>
      </p:sp>
      <p:sp>
        <p:nvSpPr>
          <p:cNvPr id="5" name="Footer Placeholder 5"/>
          <p:cNvSpPr>
            <a:spLocks noGrp="1"/>
          </p:cNvSpPr>
          <p:nvPr>
            <p:ph type="ftr" sz="quarter" idx="11"/>
          </p:nvPr>
        </p:nvSpPr>
        <p:spPr/>
        <p:txBody>
          <a:bodyPr/>
          <a:lstStyle/>
          <a:p>
            <a:r>
              <a:rPr lang="tr-TR"/>
              <a:t>Kalite bir yaşam tarzıdır.</a:t>
            </a:r>
          </a:p>
        </p:txBody>
      </p:sp>
      <p:sp>
        <p:nvSpPr>
          <p:cNvPr id="6"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6011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tr-TR"/>
              <a:t>Asıl başlık stili için tıklatın</a:t>
            </a:r>
            <a:endParaRPr lang="en-US"/>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2AA8A1-43D8-4974-AA28-F99EFBEC3B2D}" type="datetime1">
              <a:rPr lang="tr-TR" smtClean="0"/>
              <a:t>14.06.2023</a:t>
            </a:fld>
            <a:endParaRPr lang="tr-TR"/>
          </a:p>
        </p:txBody>
      </p:sp>
      <p:sp>
        <p:nvSpPr>
          <p:cNvPr id="6" name="Footer Placeholder 5"/>
          <p:cNvSpPr>
            <a:spLocks noGrp="1"/>
          </p:cNvSpPr>
          <p:nvPr>
            <p:ph type="ftr" sz="quarter" idx="11"/>
          </p:nvPr>
        </p:nvSpPr>
        <p:spPr/>
        <p:txBody>
          <a:bodyPr/>
          <a:lstStyle/>
          <a:p>
            <a:r>
              <a:rPr lang="tr-TR"/>
              <a:t>Kalite bir yaşam tarzıdır.</a:t>
            </a:r>
          </a:p>
        </p:txBody>
      </p:sp>
      <p:sp>
        <p:nvSpPr>
          <p:cNvPr id="7" name="Slide Number Placeholder 6"/>
          <p:cNvSpPr>
            <a:spLocks noGrp="1"/>
          </p:cNvSpPr>
          <p:nvPr>
            <p:ph type="sldNum" sz="quarter" idx="12"/>
          </p:nvPr>
        </p:nvSpPr>
        <p:spPr/>
        <p:txBody>
          <a:bodyPr/>
          <a:lstStyle/>
          <a:p>
            <a:fld id="{439F893C-C32F-4835-A1E5-850973405C58}" type="slidenum">
              <a:rPr lang="tr-TR" smtClean="0"/>
              <a:t>‹#›</a:t>
            </a:fld>
            <a:endParaRPr lang="tr-TR"/>
          </a:p>
        </p:txBody>
      </p:sp>
    </p:spTree>
    <p:extLst>
      <p:ext uri="{BB962C8B-B14F-4D97-AF65-F5344CB8AC3E}">
        <p14:creationId xmlns:p14="http://schemas.microsoft.com/office/powerpoint/2010/main" val="410223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tr-TR"/>
              <a:t>Asıl başlık stili için tıklatın</a:t>
            </a:r>
            <a:endParaRPr lang="en-US"/>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7C83F0-FC27-43D2-9813-F060C2D9E7A0}" type="datetime1">
              <a:rPr lang="tr-TR" smtClean="0"/>
              <a:t>14.06.2023</a:t>
            </a:fld>
            <a:endParaRPr lang="tr-T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a:t>Kalite bir yaşam tarzıdır.</a:t>
            </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39F893C-C32F-4835-A1E5-850973405C58}" type="slidenum">
              <a:rPr lang="tr-TR" smtClean="0"/>
              <a:t>‹#›</a:t>
            </a:fld>
            <a:endParaRPr lang="tr-TR"/>
          </a:p>
        </p:txBody>
      </p:sp>
    </p:spTree>
    <p:extLst>
      <p:ext uri="{BB962C8B-B14F-4D97-AF65-F5344CB8AC3E}">
        <p14:creationId xmlns:p14="http://schemas.microsoft.com/office/powerpoint/2010/main" val="15227008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hf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843808" y="5512332"/>
            <a:ext cx="3456384" cy="830997"/>
          </a:xfrm>
          <a:prstGeom prst="rect">
            <a:avLst/>
          </a:prstGeom>
          <a:noFill/>
        </p:spPr>
        <p:txBody>
          <a:bodyPr wrap="square" lIns="91440" tIns="45720" rIns="91440" bIns="45720" rtlCol="0" anchor="t">
            <a:spAutoFit/>
          </a:bodyPr>
          <a:lstStyle/>
          <a:p>
            <a:pPr algn="ctr"/>
            <a:r>
              <a:rPr lang="tr-TR" sz="3200" b="1" dirty="0">
                <a:solidFill>
                  <a:schemeClr val="accent5">
                    <a:lumMod val="50000"/>
                  </a:schemeClr>
                </a:solidFill>
              </a:rPr>
              <a:t>Psikoloji Bölümü</a:t>
            </a:r>
          </a:p>
          <a:p>
            <a:pPr algn="ctr"/>
            <a:r>
              <a:rPr lang="tr-TR" sz="1400" b="1" dirty="0">
                <a:solidFill>
                  <a:schemeClr val="accent5">
                    <a:lumMod val="50000"/>
                  </a:schemeClr>
                </a:solidFill>
                <a:cs typeface="Calibri"/>
              </a:rPr>
              <a:t>15.06.2023</a:t>
            </a:r>
          </a:p>
        </p:txBody>
      </p:sp>
      <p:pic>
        <p:nvPicPr>
          <p:cNvPr id="102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836712"/>
            <a:ext cx="2376264" cy="504746"/>
          </a:xfrm>
          <a:prstGeom prst="rect">
            <a:avLst/>
          </a:prstGeom>
          <a:noFill/>
          <a:extLst>
            <a:ext uri="{909E8E84-426E-40DD-AFC4-6F175D3DCCD1}">
              <a14:hiddenFill xmlns:a14="http://schemas.microsoft.com/office/drawing/2010/main">
                <a:solidFill>
                  <a:srgbClr val="FFFFFF"/>
                </a:solidFill>
              </a14:hiddenFill>
            </a:ext>
          </a:extLst>
        </p:spPr>
      </p:pic>
      <p:sp>
        <p:nvSpPr>
          <p:cNvPr id="45" name="Metin kutusu 44"/>
          <p:cNvSpPr txBox="1"/>
          <p:nvPr/>
        </p:nvSpPr>
        <p:spPr>
          <a:xfrm>
            <a:off x="330546" y="2410020"/>
            <a:ext cx="8554916" cy="1569660"/>
          </a:xfrm>
          <a:prstGeom prst="rect">
            <a:avLst/>
          </a:prstGeom>
          <a:solidFill>
            <a:schemeClr val="accent6">
              <a:lumMod val="20000"/>
              <a:lumOff val="80000"/>
            </a:schemeClr>
          </a:solidFill>
        </p:spPr>
        <p:txBody>
          <a:bodyPr wrap="square" lIns="91440" tIns="45720" rIns="91440" bIns="45720" rtlCol="0" anchor="t">
            <a:spAutoFit/>
          </a:bodyPr>
          <a:lstStyle/>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 2022 YILI </a:t>
            </a:r>
            <a:endParaRPr lang="en-US"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endParaRP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YÖNETİMİN GÖZDEN GEÇİRME TOPLANTISI </a:t>
            </a:r>
          </a:p>
          <a:p>
            <a:pPr algn="ctr" defTabSz="457207">
              <a:spcBef>
                <a:spcPct val="0"/>
              </a:spcBef>
            </a:pPr>
            <a:r>
              <a:rPr lang="tr-TR" sz="3200" b="1" spc="50" dirty="0">
                <a:ln w="0"/>
                <a:solidFill>
                  <a:schemeClr val="tx2">
                    <a:lumMod val="50000"/>
                  </a:schemeClr>
                </a:solidFill>
                <a:effectLst>
                  <a:innerShdw blurRad="63500" dist="50800" dir="13500000">
                    <a:srgbClr val="000000">
                      <a:alpha val="50000"/>
                    </a:srgbClr>
                  </a:innerShdw>
                </a:effectLst>
                <a:latin typeface="Calibri"/>
                <a:ea typeface="+mj-ea"/>
                <a:cs typeface="Calibri"/>
              </a:rPr>
              <a:t>(YGG) </a:t>
            </a:r>
            <a:endParaRPr lang="en-US" sz="3200" b="1" spc="50" dirty="0">
              <a:ln w="0"/>
              <a:solidFill>
                <a:schemeClr val="tx2">
                  <a:lumMod val="50000"/>
                </a:schemeClr>
              </a:solidFill>
              <a:effectLst>
                <a:innerShdw blurRad="63500" dist="50800" dir="13500000">
                  <a:srgbClr val="000000">
                    <a:alpha val="50000"/>
                  </a:srgbClr>
                </a:innerShdw>
              </a:effectLst>
              <a:ea typeface="+mj-ea"/>
              <a:cs typeface="Calibri" panose="020F0502020204030204"/>
            </a:endParaRPr>
          </a:p>
        </p:txBody>
      </p:sp>
    </p:spTree>
    <p:extLst>
      <p:ext uri="{BB962C8B-B14F-4D97-AF65-F5344CB8AC3E}">
        <p14:creationId xmlns:p14="http://schemas.microsoft.com/office/powerpoint/2010/main" val="1057669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1106066416"/>
              </p:ext>
            </p:extLst>
          </p:nvPr>
        </p:nvGraphicFramePr>
        <p:xfrm>
          <a:off x="545121" y="2221392"/>
          <a:ext cx="8203223" cy="256032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27330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Riskin</a:t>
                      </a:r>
                      <a:r>
                        <a:rPr lang="tr-TR" baseline="0" dirty="0">
                          <a:solidFill>
                            <a:srgbClr val="0F2303"/>
                          </a:solidFill>
                        </a:rPr>
                        <a:t> Tanımı :</a:t>
                      </a:r>
                      <a:endParaRPr lang="tr-TR" dirty="0">
                        <a:solidFill>
                          <a:srgbClr val="0F2303"/>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Z-7 </a:t>
                      </a:r>
                      <a:r>
                        <a:rPr lang="tr-TR" sz="1800" b="0" i="0" u="none" strike="noStrike" dirty="0">
                          <a:solidFill>
                            <a:srgbClr val="000000"/>
                          </a:solidFill>
                          <a:effectLst/>
                          <a:latin typeface="+mn-lt"/>
                        </a:rPr>
                        <a:t>Öğrenci kontenjanlarının fazla olmasının uygulamalı ve etkileşimli derslere imkan vermemesi</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27330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Termin Tarihi </a:t>
                      </a:r>
                      <a:r>
                        <a:rPr lang="tr-TR" baseline="0" dirty="0">
                          <a:solidFill>
                            <a:srgbClr val="0F2303"/>
                          </a:solidFill>
                        </a:rPr>
                        <a:t>:</a:t>
                      </a:r>
                      <a:endParaRPr lang="tr-TR"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26/04/2023 tarihinde yeni termin tarihi istendi</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27330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Sorumlu</a:t>
                      </a:r>
                      <a:r>
                        <a:rPr lang="tr-TR" baseline="0" dirty="0">
                          <a:solidFill>
                            <a:srgbClr val="0F2303"/>
                          </a:solidFill>
                        </a:rPr>
                        <a:t> Birim :</a:t>
                      </a:r>
                      <a:endParaRPr lang="tr-TR"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Üst Yönetim</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27330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800" b="0" i="0" kern="1200" dirty="0">
                          <a:solidFill>
                            <a:srgbClr val="0F2303"/>
                          </a:solidFill>
                          <a:effectLst/>
                          <a:latin typeface="+mn-lt"/>
                          <a:ea typeface="+mn-ea"/>
                          <a:cs typeface="+mn-cs"/>
                        </a:rPr>
                        <a:t>Öğrenci kontenjanlarının artması sebebiyle araştırma görevlisi sayısının tekrar arttırılmasına ihtiyaç duyulmaktadır (Ders içeriklerinin etkileşimli olarak sürdürülebilmesi için ders asistanına ihtiyaç duyulmaktadır)</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938406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155365882"/>
              </p:ext>
            </p:extLst>
          </p:nvPr>
        </p:nvGraphicFramePr>
        <p:xfrm>
          <a:off x="533400" y="4216027"/>
          <a:ext cx="8203223" cy="201168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27330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Riskin</a:t>
                      </a:r>
                      <a:r>
                        <a:rPr lang="tr-TR" baseline="0" dirty="0">
                          <a:solidFill>
                            <a:srgbClr val="0F2303"/>
                          </a:solidFill>
                        </a:rPr>
                        <a:t> Tanımı :</a:t>
                      </a:r>
                      <a:endParaRPr lang="tr-TR" dirty="0">
                        <a:solidFill>
                          <a:srgbClr val="0F2303"/>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Z-9 </a:t>
                      </a:r>
                      <a:r>
                        <a:rPr lang="tr-TR" sz="1800" b="0" i="0" u="none" strike="noStrike" dirty="0">
                          <a:solidFill>
                            <a:srgbClr val="000000"/>
                          </a:solidFill>
                          <a:effectLst/>
                          <a:latin typeface="+mn-lt"/>
                        </a:rPr>
                        <a:t>Uygulamalı dersler ve araştırmaların yürütülmesinde kullanılacak SPSS (Lisanslı) yazılımının olmaması</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27330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Termin Tarihi </a:t>
                      </a:r>
                      <a:r>
                        <a:rPr lang="tr-TR" baseline="0" dirty="0">
                          <a:solidFill>
                            <a:srgbClr val="0F2303"/>
                          </a:solidFill>
                        </a:rPr>
                        <a:t>:</a:t>
                      </a:r>
                      <a:endParaRPr lang="tr-TR"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26/04/2023 tarihinde yeni termin tarihi istendi</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27330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Sorumlu</a:t>
                      </a:r>
                      <a:r>
                        <a:rPr lang="tr-TR" baseline="0" dirty="0">
                          <a:solidFill>
                            <a:srgbClr val="0F2303"/>
                          </a:solidFill>
                        </a:rPr>
                        <a:t> Birim :</a:t>
                      </a:r>
                      <a:endParaRPr lang="tr-TR"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IT Birimi</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27330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800" b="0" i="0" kern="1200" dirty="0">
                          <a:solidFill>
                            <a:srgbClr val="0F2303"/>
                          </a:solidFill>
                          <a:effectLst/>
                          <a:latin typeface="+mn-lt"/>
                          <a:ea typeface="+mn-ea"/>
                          <a:cs typeface="+mn-cs"/>
                        </a:rPr>
                        <a:t>SPSS lisanslı yazılımının temin edilmesi için yeniden termin tarihinin istenmesi</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3" name="Tablo 2">
            <a:extLst>
              <a:ext uri="{FF2B5EF4-FFF2-40B4-BE49-F238E27FC236}">
                <a16:creationId xmlns:a16="http://schemas.microsoft.com/office/drawing/2014/main" id="{EDAC7F5F-FE3D-7FF6-D5F4-B77AA476CDDB}"/>
              </a:ext>
            </a:extLst>
          </p:cNvPr>
          <p:cNvGraphicFramePr>
            <a:graphicFrameLocks noGrp="1"/>
          </p:cNvGraphicFramePr>
          <p:nvPr>
            <p:extLst>
              <p:ext uri="{D42A27DB-BD31-4B8C-83A1-F6EECF244321}">
                <p14:modId xmlns:p14="http://schemas.microsoft.com/office/powerpoint/2010/main" val="2799353313"/>
              </p:ext>
            </p:extLst>
          </p:nvPr>
        </p:nvGraphicFramePr>
        <p:xfrm>
          <a:off x="533400" y="1957162"/>
          <a:ext cx="8203223" cy="17373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509878">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Riskin</a:t>
                      </a:r>
                      <a:r>
                        <a:rPr lang="tr-TR" baseline="0" dirty="0">
                          <a:solidFill>
                            <a:srgbClr val="0F2303"/>
                          </a:solidFill>
                        </a:rPr>
                        <a:t> Tanımı :</a:t>
                      </a:r>
                      <a:endParaRPr lang="tr-TR" dirty="0">
                        <a:solidFill>
                          <a:srgbClr val="0F2303"/>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Z-8 </a:t>
                      </a:r>
                      <a:r>
                        <a:rPr lang="tr-TR" sz="1800" b="0" i="0" u="none" strike="noStrike" dirty="0">
                          <a:solidFill>
                            <a:srgbClr val="000000"/>
                          </a:solidFill>
                          <a:effectLst/>
                          <a:latin typeface="+mn-lt"/>
                        </a:rPr>
                        <a:t>Bölüm öğretim elemanlarına sağlanması gereken teknik ekipmanların (</a:t>
                      </a:r>
                      <a:r>
                        <a:rPr lang="tr-TR" sz="1800" b="0" i="0" u="none" strike="noStrike" dirty="0" err="1">
                          <a:solidFill>
                            <a:srgbClr val="000000"/>
                          </a:solidFill>
                          <a:effectLst/>
                          <a:latin typeface="+mn-lt"/>
                        </a:rPr>
                        <a:t>örn</a:t>
                      </a:r>
                      <a:r>
                        <a:rPr lang="tr-TR" sz="1800" b="0" i="0" u="none" strike="noStrike" dirty="0">
                          <a:solidFill>
                            <a:srgbClr val="000000"/>
                          </a:solidFill>
                          <a:effectLst/>
                          <a:latin typeface="+mn-lt"/>
                        </a:rPr>
                        <a:t>., bilgisayar) eksikliği</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291359">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Termin Tarihi </a:t>
                      </a:r>
                      <a:r>
                        <a:rPr lang="tr-TR" baseline="0" dirty="0">
                          <a:solidFill>
                            <a:srgbClr val="0F2303"/>
                          </a:solidFill>
                        </a:rPr>
                        <a:t>:</a:t>
                      </a:r>
                      <a:endParaRPr lang="tr-TR"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26/04/2023 tarihinde yeni termin tarihi istendi</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291359">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Sorumlu</a:t>
                      </a:r>
                      <a:r>
                        <a:rPr lang="tr-TR" baseline="0" dirty="0">
                          <a:solidFill>
                            <a:srgbClr val="0F2303"/>
                          </a:solidFill>
                        </a:rPr>
                        <a:t> Birim :</a:t>
                      </a:r>
                      <a:endParaRPr lang="tr-TR"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IT Birimi</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291359">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800" b="0" i="0" kern="1200" dirty="0">
                          <a:solidFill>
                            <a:srgbClr val="0F2303"/>
                          </a:solidFill>
                          <a:effectLst/>
                          <a:latin typeface="+mn-lt"/>
                          <a:ea typeface="+mn-ea"/>
                          <a:cs typeface="+mn-cs"/>
                        </a:rPr>
                        <a:t>Bölüm öğretim elemanlarına bilgisayar sağlanması</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1262031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hart 7">
            <a:extLst>
              <a:ext uri="{FF2B5EF4-FFF2-40B4-BE49-F238E27FC236}">
                <a16:creationId xmlns:a16="http://schemas.microsoft.com/office/drawing/2014/main" id="{20170BB3-3F72-E032-9D03-105CF9C90F2B}"/>
              </a:ext>
            </a:extLst>
          </p:cNvPr>
          <p:cNvGraphicFramePr>
            <a:graphicFrameLocks/>
          </p:cNvGraphicFramePr>
          <p:nvPr>
            <p:extLst>
              <p:ext uri="{D42A27DB-BD31-4B8C-83A1-F6EECF244321}">
                <p14:modId xmlns:p14="http://schemas.microsoft.com/office/powerpoint/2010/main" val="1691552782"/>
              </p:ext>
            </p:extLst>
          </p:nvPr>
        </p:nvGraphicFramePr>
        <p:xfrm>
          <a:off x="1256146" y="1712595"/>
          <a:ext cx="6881090" cy="43002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66700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986117" y="320820"/>
            <a:ext cx="5471363"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(ANKET ANALİZLERİ)</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Chart 4">
            <a:extLst>
              <a:ext uri="{FF2B5EF4-FFF2-40B4-BE49-F238E27FC236}">
                <a16:creationId xmlns:a16="http://schemas.microsoft.com/office/drawing/2014/main" id="{2D9FC523-35F9-1413-F69D-C6A1A7F83601}"/>
              </a:ext>
              <a:ext uri="{147F2762-F138-4A5C-976F-8EAC2B608ADB}">
                <a16:predDERef xmlns:a16="http://schemas.microsoft.com/office/drawing/2014/main" pred="{43CBA7CA-C7D7-E124-E5F6-F1E90A2193D1}"/>
              </a:ext>
            </a:extLst>
          </p:cNvPr>
          <p:cNvGraphicFramePr>
            <a:graphicFrameLocks/>
          </p:cNvGraphicFramePr>
          <p:nvPr>
            <p:extLst>
              <p:ext uri="{D42A27DB-BD31-4B8C-83A1-F6EECF244321}">
                <p14:modId xmlns:p14="http://schemas.microsoft.com/office/powerpoint/2010/main" val="47732869"/>
              </p:ext>
            </p:extLst>
          </p:nvPr>
        </p:nvGraphicFramePr>
        <p:xfrm>
          <a:off x="1366982" y="1847273"/>
          <a:ext cx="6400799" cy="46828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4257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823765" y="476672"/>
            <a:ext cx="7321964" cy="1384995"/>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GERİBİLDİRİMLERİ</a:t>
            </a:r>
          </a:p>
          <a:p>
            <a:pPr algn="ctr"/>
            <a:r>
              <a:rPr lang="tr-TR" sz="2800" b="1" dirty="0">
                <a:solidFill>
                  <a:schemeClr val="accent6"/>
                </a:solidFill>
                <a:effectLst>
                  <a:outerShdw blurRad="38100" dist="38100" dir="2700000" algn="tl">
                    <a:srgbClr val="000000">
                      <a:alpha val="43137"/>
                    </a:srgbClr>
                  </a:outerShdw>
                </a:effectLst>
              </a:rPr>
              <a:t>(HAYATA GEÇİRİLEN ÖNERİLER ve AKSİYON ALINAN ŞİKAYETLER)</a:t>
            </a:r>
            <a:endParaRPr lang="en-US" sz="2800" dirty="0">
              <a:solidFill>
                <a:schemeClr val="accent6"/>
              </a:solidFill>
              <a:cs typeface="Calibri" panose="020F0502020204030204"/>
            </a:endParaRP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C1DFA81-866E-4552-A650-65B7E3A586BB}"/>
              </a:ext>
            </a:extLst>
          </p:cNvPr>
          <p:cNvSpPr txBox="1"/>
          <p:nvPr/>
        </p:nvSpPr>
        <p:spPr>
          <a:xfrm>
            <a:off x="447040" y="3078480"/>
            <a:ext cx="8463280"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err="1">
                <a:solidFill>
                  <a:srgbClr val="0F2303"/>
                </a:solidFill>
              </a:rPr>
              <a:t>Birimimize</a:t>
            </a:r>
            <a:r>
              <a:rPr lang="en-US" sz="2000" b="1" dirty="0">
                <a:solidFill>
                  <a:srgbClr val="0F2303"/>
                </a:solidFill>
              </a:rPr>
              <a:t> </a:t>
            </a:r>
            <a:r>
              <a:rPr lang="en-US" sz="2000" b="1" dirty="0" err="1">
                <a:solidFill>
                  <a:srgbClr val="0F2303"/>
                </a:solidFill>
              </a:rPr>
              <a:t>şikayet</a:t>
            </a:r>
            <a:r>
              <a:rPr lang="en-US" sz="2000" b="1" dirty="0">
                <a:solidFill>
                  <a:srgbClr val="0F2303"/>
                </a:solidFill>
              </a:rPr>
              <a:t> </a:t>
            </a:r>
            <a:r>
              <a:rPr lang="en-US" sz="2000" b="1" dirty="0" err="1">
                <a:solidFill>
                  <a:srgbClr val="0F2303"/>
                </a:solidFill>
              </a:rPr>
              <a:t>sistemi</a:t>
            </a:r>
            <a:r>
              <a:rPr lang="en-US" sz="2000" b="1" dirty="0">
                <a:solidFill>
                  <a:srgbClr val="0F2303"/>
                </a:solidFill>
              </a:rPr>
              <a:t> </a:t>
            </a:r>
            <a:r>
              <a:rPr lang="en-US" sz="2000" b="1" dirty="0" err="1">
                <a:solidFill>
                  <a:srgbClr val="0F2303"/>
                </a:solidFill>
              </a:rPr>
              <a:t>üzerinden</a:t>
            </a:r>
            <a:r>
              <a:rPr lang="en-US" sz="2000" b="1" dirty="0">
                <a:solidFill>
                  <a:srgbClr val="0F2303"/>
                </a:solidFill>
              </a:rPr>
              <a:t> </a:t>
            </a:r>
            <a:r>
              <a:rPr lang="en-US" sz="2000" b="1" dirty="0" err="1">
                <a:solidFill>
                  <a:srgbClr val="0F2303"/>
                </a:solidFill>
              </a:rPr>
              <a:t>gelen</a:t>
            </a:r>
            <a:r>
              <a:rPr lang="en-US" sz="2000" b="1" dirty="0">
                <a:solidFill>
                  <a:srgbClr val="0F2303"/>
                </a:solidFill>
              </a:rPr>
              <a:t> </a:t>
            </a:r>
            <a:r>
              <a:rPr lang="en-US" sz="2000" b="1" dirty="0" err="1">
                <a:solidFill>
                  <a:srgbClr val="0F2303"/>
                </a:solidFill>
              </a:rPr>
              <a:t>öneri</a:t>
            </a:r>
            <a:r>
              <a:rPr lang="en-US" sz="2000" b="1" dirty="0">
                <a:solidFill>
                  <a:srgbClr val="0F2303"/>
                </a:solidFill>
              </a:rPr>
              <a:t> </a:t>
            </a:r>
            <a:r>
              <a:rPr lang="en-US" sz="2000" b="1" dirty="0" err="1">
                <a:solidFill>
                  <a:srgbClr val="0F2303"/>
                </a:solidFill>
              </a:rPr>
              <a:t>ve</a:t>
            </a:r>
            <a:r>
              <a:rPr lang="en-US" sz="2000" b="1" dirty="0">
                <a:solidFill>
                  <a:srgbClr val="0F2303"/>
                </a:solidFill>
              </a:rPr>
              <a:t> </a:t>
            </a:r>
            <a:r>
              <a:rPr lang="en-US" sz="2000" b="1" dirty="0" err="1">
                <a:solidFill>
                  <a:srgbClr val="0F2303"/>
                </a:solidFill>
              </a:rPr>
              <a:t>şikayet</a:t>
            </a:r>
            <a:r>
              <a:rPr lang="en-US" sz="2000" b="1" dirty="0">
                <a:solidFill>
                  <a:srgbClr val="0F2303"/>
                </a:solidFill>
              </a:rPr>
              <a:t> </a:t>
            </a:r>
            <a:r>
              <a:rPr lang="en-US" sz="2000" b="1" dirty="0" err="1">
                <a:solidFill>
                  <a:srgbClr val="0F2303"/>
                </a:solidFill>
              </a:rPr>
              <a:t>bulunmamaktadır</a:t>
            </a:r>
            <a:r>
              <a:rPr lang="en-US" sz="2000" b="1" dirty="0">
                <a:solidFill>
                  <a:srgbClr val="0F2303"/>
                </a:solidFill>
              </a:rPr>
              <a:t>. </a:t>
            </a:r>
            <a:endParaRPr lang="en-US" sz="2000" b="1" dirty="0">
              <a:solidFill>
                <a:srgbClr val="0F2303"/>
              </a:solidFill>
              <a:cs typeface="Calibri"/>
            </a:endParaRPr>
          </a:p>
          <a:p>
            <a:endParaRPr lang="tr-TR" sz="2000" b="1" dirty="0">
              <a:cs typeface="Calibri"/>
            </a:endParaRPr>
          </a:p>
          <a:p>
            <a:r>
              <a:rPr lang="en-US" sz="2000" b="1" dirty="0" err="1">
                <a:solidFill>
                  <a:srgbClr val="0F2303"/>
                </a:solidFill>
              </a:rPr>
              <a:t>Anketlere</a:t>
            </a:r>
            <a:r>
              <a:rPr lang="en-US" sz="2000" b="1" dirty="0">
                <a:solidFill>
                  <a:srgbClr val="0F2303"/>
                </a:solidFill>
              </a:rPr>
              <a:t> </a:t>
            </a:r>
            <a:r>
              <a:rPr lang="en-US" sz="2000" b="1" dirty="0" err="1">
                <a:solidFill>
                  <a:srgbClr val="0F2303"/>
                </a:solidFill>
              </a:rPr>
              <a:t>gelen</a:t>
            </a:r>
            <a:r>
              <a:rPr lang="en-US" sz="2000" b="1" dirty="0">
                <a:solidFill>
                  <a:srgbClr val="0F2303"/>
                </a:solidFill>
              </a:rPr>
              <a:t> </a:t>
            </a:r>
            <a:r>
              <a:rPr lang="en-US" sz="2000" b="1" dirty="0" err="1">
                <a:solidFill>
                  <a:srgbClr val="0F2303"/>
                </a:solidFill>
              </a:rPr>
              <a:t>yorumlara</a:t>
            </a:r>
            <a:r>
              <a:rPr lang="en-US" sz="2000" b="1" dirty="0">
                <a:solidFill>
                  <a:srgbClr val="0F2303"/>
                </a:solidFill>
              </a:rPr>
              <a:t> </a:t>
            </a:r>
            <a:r>
              <a:rPr lang="en-US" sz="2000" b="1" dirty="0" err="1">
                <a:solidFill>
                  <a:srgbClr val="0F2303"/>
                </a:solidFill>
              </a:rPr>
              <a:t>aksiyon</a:t>
            </a:r>
            <a:r>
              <a:rPr lang="en-US" sz="2000" b="1" dirty="0">
                <a:solidFill>
                  <a:srgbClr val="0F2303"/>
                </a:solidFill>
              </a:rPr>
              <a:t> </a:t>
            </a:r>
            <a:r>
              <a:rPr lang="en-US" sz="2000" b="1" dirty="0" err="1">
                <a:solidFill>
                  <a:srgbClr val="0F2303"/>
                </a:solidFill>
              </a:rPr>
              <a:t>alınmış</a:t>
            </a:r>
            <a:r>
              <a:rPr lang="en-US" sz="2000" b="1" dirty="0">
                <a:solidFill>
                  <a:srgbClr val="0F2303"/>
                </a:solidFill>
              </a:rPr>
              <a:t> </a:t>
            </a:r>
            <a:r>
              <a:rPr lang="en-US" sz="2000" b="1" dirty="0" err="1">
                <a:solidFill>
                  <a:srgbClr val="0F2303"/>
                </a:solidFill>
              </a:rPr>
              <a:t>ve</a:t>
            </a:r>
            <a:r>
              <a:rPr lang="en-US" sz="2000" b="1" dirty="0">
                <a:solidFill>
                  <a:srgbClr val="0F2303"/>
                </a:solidFill>
              </a:rPr>
              <a:t> </a:t>
            </a:r>
            <a:r>
              <a:rPr lang="en-US" sz="2000" b="1" dirty="0" err="1">
                <a:solidFill>
                  <a:srgbClr val="0F2303"/>
                </a:solidFill>
              </a:rPr>
              <a:t>zamanında</a:t>
            </a:r>
            <a:r>
              <a:rPr lang="en-US" sz="2000" b="1" dirty="0">
                <a:solidFill>
                  <a:srgbClr val="0F2303"/>
                </a:solidFill>
              </a:rPr>
              <a:t> </a:t>
            </a:r>
            <a:r>
              <a:rPr lang="en-US" sz="2000" b="1" dirty="0" err="1">
                <a:solidFill>
                  <a:srgbClr val="0F2303"/>
                </a:solidFill>
              </a:rPr>
              <a:t>AAP’ler</a:t>
            </a:r>
            <a:r>
              <a:rPr lang="en-US" sz="2000" b="1" dirty="0">
                <a:solidFill>
                  <a:srgbClr val="0F2303"/>
                </a:solidFill>
              </a:rPr>
              <a:t> </a:t>
            </a:r>
            <a:r>
              <a:rPr lang="en-US" sz="2000" b="1" dirty="0" err="1">
                <a:solidFill>
                  <a:srgbClr val="0F2303"/>
                </a:solidFill>
              </a:rPr>
              <a:t>kapatılmıştır</a:t>
            </a:r>
            <a:r>
              <a:rPr lang="en-US" sz="2000" b="1" dirty="0">
                <a:solidFill>
                  <a:srgbClr val="0F2303"/>
                </a:solidFill>
              </a:rPr>
              <a:t>.</a:t>
            </a:r>
            <a:endParaRPr lang="en-US" dirty="0">
              <a:solidFill>
                <a:srgbClr val="0F2303"/>
              </a:solidFill>
              <a:cs typeface="Calibri"/>
            </a:endParaRPr>
          </a:p>
        </p:txBody>
      </p:sp>
    </p:spTree>
    <p:extLst>
      <p:ext uri="{BB962C8B-B14F-4D97-AF65-F5344CB8AC3E}">
        <p14:creationId xmlns:p14="http://schemas.microsoft.com/office/powerpoint/2010/main" val="3805939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694291" y="481299"/>
            <a:ext cx="5976664" cy="648072"/>
          </a:xfrm>
          <a:prstGeom prst="rect">
            <a:avLst/>
          </a:prstGeom>
          <a:noFill/>
        </p:spPr>
        <p:txBody>
          <a:bodyPr vert="horz" lIns="91440" tIns="45720" rIns="91440" bIns="45720" rtlCol="0" anchor="ctr">
            <a:noAutofit/>
          </a:bodyPr>
          <a:lstStyle/>
          <a:p>
            <a:pPr algn="ctr">
              <a:lnSpc>
                <a:spcPct val="90000"/>
              </a:lnSpc>
              <a:spcBef>
                <a:spcPct val="0"/>
              </a:spcBef>
              <a:spcAft>
                <a:spcPts val="600"/>
              </a:spcAft>
            </a:pPr>
            <a:r>
              <a:rPr lang="en-US" sz="2800" b="1" kern="1200" dirty="0">
                <a:solidFill>
                  <a:schemeClr val="accent6"/>
                </a:solidFill>
                <a:effectLst>
                  <a:outerShdw blurRad="38100" dist="38100" dir="2700000" algn="tl">
                    <a:srgbClr val="000000">
                      <a:alpha val="43137"/>
                    </a:srgbClr>
                  </a:outerShdw>
                </a:effectLst>
                <a:ea typeface="+mj-ea"/>
                <a:cs typeface="+mj-cs"/>
              </a:rPr>
              <a:t>DÜZELTİCİ</a:t>
            </a:r>
            <a:r>
              <a:rPr lang="tr-TR" sz="2800" b="1" kern="1200" dirty="0">
                <a:solidFill>
                  <a:schemeClr val="accent6"/>
                </a:solidFill>
                <a:effectLst>
                  <a:outerShdw blurRad="38100" dist="38100" dir="2700000" algn="tl">
                    <a:srgbClr val="000000">
                      <a:alpha val="43137"/>
                    </a:srgbClr>
                  </a:outerShdw>
                </a:effectLst>
                <a:ea typeface="+mj-ea"/>
                <a:cs typeface="+mj-cs"/>
              </a:rPr>
              <a:t>-ÖNLEYİCİ</a:t>
            </a:r>
            <a:r>
              <a:rPr lang="en-US" sz="2800" b="1" kern="1200" dirty="0">
                <a:solidFill>
                  <a:schemeClr val="accent6"/>
                </a:solidFill>
                <a:effectLst>
                  <a:outerShdw blurRad="38100" dist="38100" dir="2700000" algn="tl">
                    <a:srgbClr val="000000">
                      <a:alpha val="43137"/>
                    </a:srgbClr>
                  </a:outerShdw>
                </a:effectLst>
                <a:ea typeface="+mj-ea"/>
                <a:cs typeface="+mj-cs"/>
              </a:rPr>
              <a:t> FAALİYETLER</a:t>
            </a:r>
          </a:p>
        </p:txBody>
      </p:sp>
      <p:pic>
        <p:nvPicPr>
          <p:cNvPr id="4"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44063"/>
            <a:ext cx="1512168" cy="3212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37E523B-34DF-C6FE-FEF2-35EE5E964280}"/>
              </a:ext>
            </a:extLst>
          </p:cNvPr>
          <p:cNvSpPr txBox="1"/>
          <p:nvPr/>
        </p:nvSpPr>
        <p:spPr>
          <a:xfrm>
            <a:off x="450983" y="2197947"/>
            <a:ext cx="8541433"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tr-TR" sz="2000" b="1" dirty="0">
                <a:solidFill>
                  <a:srgbClr val="0F2303"/>
                </a:solidFill>
              </a:rPr>
              <a:t>                                </a:t>
            </a:r>
            <a:endParaRPr lang="en-US" sz="2000" b="1" dirty="0">
              <a:solidFill>
                <a:srgbClr val="0F2303"/>
              </a:solidFill>
            </a:endParaRPr>
          </a:p>
          <a:p>
            <a:r>
              <a:rPr lang="tr-TR" sz="2000" b="1" dirty="0">
                <a:solidFill>
                  <a:srgbClr val="0F2303"/>
                </a:solidFill>
              </a:rPr>
              <a:t>                       </a:t>
            </a:r>
            <a:endParaRPr lang="en-US" sz="2000" b="1" dirty="0">
              <a:solidFill>
                <a:srgbClr val="0F2303"/>
              </a:solidFill>
            </a:endParaRPr>
          </a:p>
          <a:p>
            <a:endParaRPr lang="tr-TR" sz="2000" b="1" dirty="0">
              <a:solidFill>
                <a:srgbClr val="0F2303"/>
              </a:solidFill>
            </a:endParaRPr>
          </a:p>
          <a:p>
            <a:endParaRPr lang="tr-TR" sz="2000" b="1" dirty="0">
              <a:solidFill>
                <a:srgbClr val="0F2303"/>
              </a:solidFill>
            </a:endParaRPr>
          </a:p>
          <a:p>
            <a:r>
              <a:rPr lang="tr-TR" sz="2000" b="1" dirty="0">
                <a:solidFill>
                  <a:srgbClr val="0F2303"/>
                </a:solidFill>
              </a:rPr>
              <a:t>                                      Düzeltici faaliyetimiz </a:t>
            </a:r>
            <a:r>
              <a:rPr lang="en-US" sz="2000" b="1" dirty="0" err="1">
                <a:solidFill>
                  <a:srgbClr val="0F2303"/>
                </a:solidFill>
              </a:rPr>
              <a:t>bulunmamaktadır</a:t>
            </a:r>
            <a:r>
              <a:rPr lang="en-US" sz="2000" b="1" dirty="0">
                <a:solidFill>
                  <a:srgbClr val="0F2303"/>
                </a:solidFill>
              </a:rPr>
              <a:t>. </a:t>
            </a:r>
            <a:endParaRPr lang="en-US" sz="2000" b="1" dirty="0">
              <a:solidFill>
                <a:srgbClr val="0F2303"/>
              </a:solidFill>
              <a:cs typeface="Calibri"/>
            </a:endParaRPr>
          </a:p>
          <a:p>
            <a:endParaRPr lang="tr-TR" sz="2000" b="1" dirty="0">
              <a:cs typeface="Calibri"/>
            </a:endParaRPr>
          </a:p>
          <a:p>
            <a:endParaRPr lang="en-US" dirty="0">
              <a:solidFill>
                <a:srgbClr val="0F2303"/>
              </a:solidFill>
              <a:cs typeface="Calibri"/>
            </a:endParaRPr>
          </a:p>
        </p:txBody>
      </p:sp>
    </p:spTree>
    <p:extLst>
      <p:ext uri="{BB962C8B-B14F-4D97-AF65-F5344CB8AC3E}">
        <p14:creationId xmlns:p14="http://schemas.microsoft.com/office/powerpoint/2010/main" val="1082165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Metin kutusu 4">
            <a:extLst>
              <a:ext uri="{FF2B5EF4-FFF2-40B4-BE49-F238E27FC236}">
                <a16:creationId xmlns:a16="http://schemas.microsoft.com/office/drawing/2014/main" id="{0983FF85-6A31-41EA-A11A-D71214CBEB4E}"/>
              </a:ext>
            </a:extLst>
          </p:cNvPr>
          <p:cNvSpPr txBox="1"/>
          <p:nvPr/>
        </p:nvSpPr>
        <p:spPr>
          <a:xfrm>
            <a:off x="1168388" y="628902"/>
            <a:ext cx="6927589" cy="954107"/>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İÇ DENETİM SONUCUNA DAYALI ÖZ DEĞERLENDİRME ve GÖRÜŞLERİNİZ</a:t>
            </a:r>
          </a:p>
        </p:txBody>
      </p:sp>
      <p:pic>
        <p:nvPicPr>
          <p:cNvPr id="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1512168" cy="32120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rotWithShape="1">
          <a:blip r:embed="rId3"/>
          <a:srcRect l="1570" t="24365" r="43846" b="42468"/>
          <a:stretch/>
        </p:blipFill>
        <p:spPr>
          <a:xfrm>
            <a:off x="173353" y="2118718"/>
            <a:ext cx="8917658" cy="3047999"/>
          </a:xfrm>
          <a:prstGeom prst="rect">
            <a:avLst/>
          </a:prstGeom>
        </p:spPr>
      </p:pic>
    </p:spTree>
    <p:extLst>
      <p:ext uri="{BB962C8B-B14F-4D97-AF65-F5344CB8AC3E}">
        <p14:creationId xmlns:p14="http://schemas.microsoft.com/office/powerpoint/2010/main" val="1346354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3477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EĞİTİM-ÖĞRETİM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C7FD1E3-CF6C-418F-9B78-70E0AF414015}"/>
              </a:ext>
            </a:extLst>
          </p:cNvPr>
          <p:cNvSpPr txBox="1"/>
          <p:nvPr/>
        </p:nvSpPr>
        <p:spPr>
          <a:xfrm>
            <a:off x="111760" y="1473200"/>
            <a:ext cx="8818880" cy="49040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Font typeface="Arial"/>
              <a:buChar char="•"/>
            </a:pPr>
            <a:r>
              <a:rPr lang="en-US" sz="1500" dirty="0" err="1">
                <a:solidFill>
                  <a:srgbClr val="0F2303"/>
                </a:solidFill>
                <a:cs typeface="Calibri"/>
              </a:rPr>
              <a:t>Psikoloji</a:t>
            </a:r>
            <a:r>
              <a:rPr lang="en-US" sz="1500" dirty="0">
                <a:solidFill>
                  <a:srgbClr val="0F2303"/>
                </a:solidFill>
                <a:cs typeface="Calibri"/>
              </a:rPr>
              <a:t> </a:t>
            </a:r>
            <a:r>
              <a:rPr lang="en-US" sz="1500" dirty="0" err="1">
                <a:solidFill>
                  <a:srgbClr val="0F2303"/>
                </a:solidFill>
                <a:cs typeface="Calibri"/>
              </a:rPr>
              <a:t>biliminin</a:t>
            </a:r>
            <a:r>
              <a:rPr lang="en-US" sz="1500" dirty="0">
                <a:solidFill>
                  <a:srgbClr val="0F2303"/>
                </a:solidFill>
                <a:cs typeface="Calibri"/>
              </a:rPr>
              <a:t> </a:t>
            </a:r>
            <a:r>
              <a:rPr lang="en-US" sz="1500" dirty="0" err="1">
                <a:solidFill>
                  <a:srgbClr val="0F2303"/>
                </a:solidFill>
                <a:cs typeface="Calibri"/>
              </a:rPr>
              <a:t>konusunun</a:t>
            </a:r>
            <a:r>
              <a:rPr lang="en-US" sz="1500" dirty="0">
                <a:solidFill>
                  <a:srgbClr val="0F2303"/>
                </a:solidFill>
                <a:cs typeface="Calibri"/>
              </a:rPr>
              <a:t> </a:t>
            </a:r>
            <a:r>
              <a:rPr lang="en-US" sz="1500" dirty="0" err="1">
                <a:solidFill>
                  <a:srgbClr val="0F2303"/>
                </a:solidFill>
                <a:cs typeface="Calibri"/>
              </a:rPr>
              <a:t>en</a:t>
            </a:r>
            <a:r>
              <a:rPr lang="en-US" sz="1500" dirty="0">
                <a:solidFill>
                  <a:srgbClr val="0F2303"/>
                </a:solidFill>
                <a:cs typeface="Calibri"/>
              </a:rPr>
              <a:t> </a:t>
            </a:r>
            <a:r>
              <a:rPr lang="en-US" sz="1500" dirty="0" err="1">
                <a:solidFill>
                  <a:srgbClr val="0F2303"/>
                </a:solidFill>
                <a:cs typeface="Calibri"/>
              </a:rPr>
              <a:t>temelde</a:t>
            </a:r>
            <a:r>
              <a:rPr lang="en-US" sz="1500" dirty="0">
                <a:solidFill>
                  <a:srgbClr val="0F2303"/>
                </a:solidFill>
                <a:cs typeface="Calibri"/>
              </a:rPr>
              <a:t> </a:t>
            </a:r>
            <a:r>
              <a:rPr lang="en-US" sz="1500" dirty="0" err="1">
                <a:solidFill>
                  <a:srgbClr val="0F2303"/>
                </a:solidFill>
                <a:cs typeface="Calibri"/>
              </a:rPr>
              <a:t>insan</a:t>
            </a:r>
            <a:r>
              <a:rPr lang="en-US" sz="1500" dirty="0">
                <a:solidFill>
                  <a:srgbClr val="0F2303"/>
                </a:solidFill>
                <a:cs typeface="Calibri"/>
              </a:rPr>
              <a:t> </a:t>
            </a:r>
            <a:r>
              <a:rPr lang="en-US" sz="1500" dirty="0" err="1">
                <a:solidFill>
                  <a:srgbClr val="0F2303"/>
                </a:solidFill>
                <a:cs typeface="Calibri"/>
              </a:rPr>
              <a:t>olması</a:t>
            </a:r>
            <a:r>
              <a:rPr lang="en-US" sz="1500" dirty="0">
                <a:solidFill>
                  <a:srgbClr val="0F2303"/>
                </a:solidFill>
                <a:cs typeface="Calibri"/>
              </a:rPr>
              <a:t> </a:t>
            </a:r>
            <a:r>
              <a:rPr lang="en-US" sz="1500" dirty="0" err="1">
                <a:solidFill>
                  <a:srgbClr val="0F2303"/>
                </a:solidFill>
                <a:cs typeface="Calibri"/>
              </a:rPr>
              <a:t>sebebiyle</a:t>
            </a:r>
            <a:r>
              <a:rPr lang="en-US" sz="1500" dirty="0">
                <a:solidFill>
                  <a:srgbClr val="0F2303"/>
                </a:solidFill>
                <a:cs typeface="Calibri"/>
              </a:rPr>
              <a:t> </a:t>
            </a:r>
            <a:r>
              <a:rPr lang="en-US" sz="1500" dirty="0" err="1">
                <a:solidFill>
                  <a:srgbClr val="0F2303"/>
                </a:solidFill>
                <a:cs typeface="Calibri"/>
              </a:rPr>
              <a:t>derslerin</a:t>
            </a:r>
            <a:r>
              <a:rPr lang="en-US" sz="1500" dirty="0">
                <a:solidFill>
                  <a:srgbClr val="0F2303"/>
                </a:solidFill>
                <a:cs typeface="Calibri"/>
              </a:rPr>
              <a:t> </a:t>
            </a:r>
            <a:r>
              <a:rPr lang="en-US" sz="1500" dirty="0" err="1">
                <a:solidFill>
                  <a:srgbClr val="0F2303"/>
                </a:solidFill>
                <a:cs typeface="Calibri"/>
              </a:rPr>
              <a:t>etkileşimli</a:t>
            </a:r>
            <a:r>
              <a:rPr lang="en-US" sz="1500" dirty="0">
                <a:solidFill>
                  <a:srgbClr val="0F2303"/>
                </a:solidFill>
                <a:cs typeface="Calibri"/>
              </a:rPr>
              <a:t> </a:t>
            </a:r>
            <a:r>
              <a:rPr lang="en-US" sz="1500" dirty="0" err="1">
                <a:solidFill>
                  <a:srgbClr val="0F2303"/>
                </a:solidFill>
                <a:cs typeface="Calibri"/>
              </a:rPr>
              <a:t>şekilde</a:t>
            </a:r>
            <a:r>
              <a:rPr lang="en-US" sz="1500" dirty="0">
                <a:solidFill>
                  <a:srgbClr val="0F2303"/>
                </a:solidFill>
                <a:cs typeface="Calibri"/>
              </a:rPr>
              <a:t> </a:t>
            </a:r>
            <a:r>
              <a:rPr lang="en-US" sz="1500" dirty="0" err="1">
                <a:solidFill>
                  <a:srgbClr val="0F2303"/>
                </a:solidFill>
                <a:cs typeface="Calibri"/>
              </a:rPr>
              <a:t>yürütülmesi</a:t>
            </a:r>
            <a:r>
              <a:rPr lang="en-US" sz="1500" dirty="0">
                <a:solidFill>
                  <a:srgbClr val="0F2303"/>
                </a:solidFill>
                <a:cs typeface="Calibri"/>
              </a:rPr>
              <a:t> </a:t>
            </a:r>
            <a:r>
              <a:rPr lang="en-US" sz="1500" dirty="0" err="1">
                <a:solidFill>
                  <a:srgbClr val="0F2303"/>
                </a:solidFill>
                <a:cs typeface="Calibri"/>
              </a:rPr>
              <a:t>ve</a:t>
            </a:r>
            <a:r>
              <a:rPr lang="en-US" sz="1500" dirty="0">
                <a:solidFill>
                  <a:srgbClr val="0F2303"/>
                </a:solidFill>
                <a:cs typeface="Calibri"/>
              </a:rPr>
              <a:t> </a:t>
            </a:r>
            <a:r>
              <a:rPr lang="en-US" sz="1500" dirty="0" err="1">
                <a:solidFill>
                  <a:srgbClr val="0F2303"/>
                </a:solidFill>
                <a:cs typeface="Calibri"/>
              </a:rPr>
              <a:t>öğrencilerin</a:t>
            </a:r>
            <a:r>
              <a:rPr lang="en-US" sz="1500" dirty="0">
                <a:solidFill>
                  <a:srgbClr val="0F2303"/>
                </a:solidFill>
                <a:cs typeface="Calibri"/>
              </a:rPr>
              <a:t> </a:t>
            </a:r>
            <a:r>
              <a:rPr lang="en-US" sz="1500" dirty="0" err="1">
                <a:solidFill>
                  <a:srgbClr val="0F2303"/>
                </a:solidFill>
                <a:cs typeface="Calibri"/>
              </a:rPr>
              <a:t>kendilerine</a:t>
            </a:r>
            <a:r>
              <a:rPr lang="en-US" sz="1500" dirty="0">
                <a:solidFill>
                  <a:srgbClr val="0F2303"/>
                </a:solidFill>
                <a:cs typeface="Calibri"/>
              </a:rPr>
              <a:t> </a:t>
            </a:r>
            <a:r>
              <a:rPr lang="en-US" sz="1500" dirty="0" err="1">
                <a:solidFill>
                  <a:srgbClr val="0F2303"/>
                </a:solidFill>
                <a:cs typeface="Calibri"/>
              </a:rPr>
              <a:t>olan</a:t>
            </a:r>
            <a:r>
              <a:rPr lang="en-US" sz="1500" dirty="0">
                <a:solidFill>
                  <a:srgbClr val="0F2303"/>
                </a:solidFill>
                <a:cs typeface="Calibri"/>
              </a:rPr>
              <a:t> </a:t>
            </a:r>
            <a:r>
              <a:rPr lang="en-US" sz="1500" dirty="0" err="1">
                <a:solidFill>
                  <a:srgbClr val="0F2303"/>
                </a:solidFill>
                <a:cs typeface="Calibri"/>
              </a:rPr>
              <a:t>meraklarını</a:t>
            </a:r>
            <a:r>
              <a:rPr lang="en-US" sz="1500" dirty="0">
                <a:solidFill>
                  <a:srgbClr val="0F2303"/>
                </a:solidFill>
                <a:cs typeface="Calibri"/>
              </a:rPr>
              <a:t> </a:t>
            </a:r>
            <a:r>
              <a:rPr lang="en-US" sz="1500" dirty="0" err="1">
                <a:solidFill>
                  <a:srgbClr val="0F2303"/>
                </a:solidFill>
                <a:cs typeface="Calibri"/>
              </a:rPr>
              <a:t>arttırmaya</a:t>
            </a:r>
            <a:r>
              <a:rPr lang="en-US" sz="1500" dirty="0">
                <a:solidFill>
                  <a:srgbClr val="0F2303"/>
                </a:solidFill>
                <a:cs typeface="Calibri"/>
              </a:rPr>
              <a:t> </a:t>
            </a:r>
            <a:r>
              <a:rPr lang="en-US" sz="1500" dirty="0" err="1">
                <a:solidFill>
                  <a:srgbClr val="0F2303"/>
                </a:solidFill>
                <a:cs typeface="Calibri"/>
              </a:rPr>
              <a:t>yönelik</a:t>
            </a:r>
            <a:r>
              <a:rPr lang="en-US" sz="1500" dirty="0">
                <a:solidFill>
                  <a:srgbClr val="0F2303"/>
                </a:solidFill>
                <a:cs typeface="Calibri"/>
              </a:rPr>
              <a:t> </a:t>
            </a:r>
            <a:r>
              <a:rPr lang="en-US" sz="1500" dirty="0" err="1">
                <a:solidFill>
                  <a:srgbClr val="0F2303"/>
                </a:solidFill>
                <a:cs typeface="Calibri"/>
              </a:rPr>
              <a:t>ders</a:t>
            </a:r>
            <a:r>
              <a:rPr lang="en-US" sz="1500" dirty="0">
                <a:solidFill>
                  <a:srgbClr val="0F2303"/>
                </a:solidFill>
                <a:cs typeface="Calibri"/>
              </a:rPr>
              <a:t> </a:t>
            </a:r>
            <a:r>
              <a:rPr lang="en-US" sz="1500" dirty="0" err="1">
                <a:solidFill>
                  <a:srgbClr val="0F2303"/>
                </a:solidFill>
                <a:cs typeface="Calibri"/>
              </a:rPr>
              <a:t>içerik</a:t>
            </a:r>
            <a:r>
              <a:rPr lang="en-US" sz="1500" dirty="0">
                <a:solidFill>
                  <a:srgbClr val="0F2303"/>
                </a:solidFill>
                <a:cs typeface="Calibri"/>
              </a:rPr>
              <a:t> </a:t>
            </a:r>
            <a:r>
              <a:rPr lang="en-US" sz="1500" dirty="0" err="1">
                <a:solidFill>
                  <a:srgbClr val="0F2303"/>
                </a:solidFill>
                <a:cs typeface="Calibri"/>
              </a:rPr>
              <a:t>ve</a:t>
            </a:r>
            <a:r>
              <a:rPr lang="en-US" sz="1500" dirty="0">
                <a:solidFill>
                  <a:srgbClr val="0F2303"/>
                </a:solidFill>
                <a:cs typeface="Calibri"/>
              </a:rPr>
              <a:t> </a:t>
            </a:r>
            <a:r>
              <a:rPr lang="en-US" sz="1500" dirty="0" err="1">
                <a:solidFill>
                  <a:srgbClr val="0F2303"/>
                </a:solidFill>
                <a:cs typeface="Calibri"/>
              </a:rPr>
              <a:t>işleyişinin</a:t>
            </a:r>
            <a:r>
              <a:rPr lang="en-US" sz="1500" dirty="0">
                <a:solidFill>
                  <a:srgbClr val="0F2303"/>
                </a:solidFill>
                <a:cs typeface="Calibri"/>
              </a:rPr>
              <a:t> </a:t>
            </a:r>
            <a:r>
              <a:rPr lang="en-US" sz="1500" dirty="0" err="1">
                <a:solidFill>
                  <a:srgbClr val="0F2303"/>
                </a:solidFill>
                <a:cs typeface="Calibri"/>
              </a:rPr>
              <a:t>belirlenmesi</a:t>
            </a:r>
            <a:r>
              <a:rPr lang="en-US" sz="1500" dirty="0">
                <a:solidFill>
                  <a:srgbClr val="0F2303"/>
                </a:solidFill>
                <a:cs typeface="Calibri"/>
              </a:rPr>
              <a:t>.</a:t>
            </a:r>
            <a:endParaRPr lang="en-US" sz="1500" dirty="0">
              <a:cs typeface="Calibri" panose="020F0502020204030204"/>
            </a:endParaRPr>
          </a:p>
          <a:p>
            <a:pPr marL="342900" indent="-342900">
              <a:lnSpc>
                <a:spcPct val="150000"/>
              </a:lnSpc>
              <a:buFont typeface="Arial"/>
              <a:buChar char="•"/>
            </a:pPr>
            <a:r>
              <a:rPr lang="en-US" sz="1500" dirty="0" err="1">
                <a:solidFill>
                  <a:srgbClr val="0F2303"/>
                </a:solidFill>
                <a:cs typeface="Calibri"/>
              </a:rPr>
              <a:t>Öğrencileri</a:t>
            </a:r>
            <a:r>
              <a:rPr lang="en-US" sz="1500" dirty="0">
                <a:solidFill>
                  <a:srgbClr val="0F2303"/>
                </a:solidFill>
                <a:cs typeface="Calibri"/>
              </a:rPr>
              <a:t> </a:t>
            </a:r>
            <a:r>
              <a:rPr lang="en-US" sz="1500" dirty="0" err="1">
                <a:solidFill>
                  <a:srgbClr val="0F2303"/>
                </a:solidFill>
                <a:cs typeface="Calibri"/>
              </a:rPr>
              <a:t>sınıf</a:t>
            </a:r>
            <a:r>
              <a:rPr lang="en-US" sz="1500" dirty="0">
                <a:solidFill>
                  <a:srgbClr val="0F2303"/>
                </a:solidFill>
                <a:cs typeface="Calibri"/>
              </a:rPr>
              <a:t> </a:t>
            </a:r>
            <a:r>
              <a:rPr lang="en-US" sz="1500" dirty="0" err="1">
                <a:solidFill>
                  <a:srgbClr val="0F2303"/>
                </a:solidFill>
                <a:cs typeface="Calibri"/>
              </a:rPr>
              <a:t>içi</a:t>
            </a:r>
            <a:r>
              <a:rPr lang="en-US" sz="1500" dirty="0">
                <a:solidFill>
                  <a:srgbClr val="0F2303"/>
                </a:solidFill>
                <a:cs typeface="Calibri"/>
              </a:rPr>
              <a:t> </a:t>
            </a:r>
            <a:r>
              <a:rPr lang="en-US" sz="1500" dirty="0" err="1">
                <a:solidFill>
                  <a:srgbClr val="0F2303"/>
                </a:solidFill>
                <a:cs typeface="Calibri"/>
              </a:rPr>
              <a:t>ve</a:t>
            </a:r>
            <a:r>
              <a:rPr lang="en-US" sz="1500" dirty="0">
                <a:solidFill>
                  <a:srgbClr val="0F2303"/>
                </a:solidFill>
                <a:cs typeface="Calibri"/>
              </a:rPr>
              <a:t> </a:t>
            </a:r>
            <a:r>
              <a:rPr lang="en-US" sz="1500" dirty="0" err="1">
                <a:solidFill>
                  <a:srgbClr val="0F2303"/>
                </a:solidFill>
                <a:cs typeface="Calibri"/>
              </a:rPr>
              <a:t>sınıf</a:t>
            </a:r>
            <a:r>
              <a:rPr lang="en-US" sz="1500" dirty="0">
                <a:solidFill>
                  <a:srgbClr val="0F2303"/>
                </a:solidFill>
                <a:cs typeface="Calibri"/>
              </a:rPr>
              <a:t> </a:t>
            </a:r>
            <a:r>
              <a:rPr lang="en-US" sz="1500" dirty="0" err="1">
                <a:solidFill>
                  <a:srgbClr val="0F2303"/>
                </a:solidFill>
                <a:cs typeface="Calibri"/>
              </a:rPr>
              <a:t>dışı</a:t>
            </a:r>
            <a:r>
              <a:rPr lang="en-US" sz="1500" dirty="0">
                <a:solidFill>
                  <a:srgbClr val="0F2303"/>
                </a:solidFill>
                <a:cs typeface="Calibri"/>
              </a:rPr>
              <a:t> </a:t>
            </a:r>
            <a:r>
              <a:rPr lang="en-US" sz="1500" dirty="0" err="1">
                <a:solidFill>
                  <a:srgbClr val="0F2303"/>
                </a:solidFill>
                <a:cs typeface="Calibri"/>
              </a:rPr>
              <a:t>aktivitilerle</a:t>
            </a:r>
            <a:r>
              <a:rPr lang="en-US" sz="1500" dirty="0">
                <a:solidFill>
                  <a:srgbClr val="0F2303"/>
                </a:solidFill>
                <a:cs typeface="Calibri"/>
              </a:rPr>
              <a:t> </a:t>
            </a:r>
            <a:r>
              <a:rPr lang="en-US" sz="1500" dirty="0" err="1">
                <a:solidFill>
                  <a:srgbClr val="0F2303"/>
                </a:solidFill>
                <a:cs typeface="Calibri"/>
              </a:rPr>
              <a:t>öğrenme</a:t>
            </a:r>
            <a:r>
              <a:rPr lang="en-US" sz="1500" dirty="0">
                <a:solidFill>
                  <a:srgbClr val="0F2303"/>
                </a:solidFill>
                <a:cs typeface="Calibri"/>
              </a:rPr>
              <a:t> </a:t>
            </a:r>
            <a:r>
              <a:rPr lang="en-US" sz="1500" dirty="0" err="1">
                <a:solidFill>
                  <a:srgbClr val="0F2303"/>
                </a:solidFill>
                <a:cs typeface="Calibri"/>
              </a:rPr>
              <a:t>sürecine</a:t>
            </a:r>
            <a:r>
              <a:rPr lang="en-US" sz="1500" dirty="0">
                <a:solidFill>
                  <a:srgbClr val="0F2303"/>
                </a:solidFill>
                <a:cs typeface="Calibri"/>
              </a:rPr>
              <a:t> </a:t>
            </a:r>
            <a:r>
              <a:rPr lang="en-US" sz="1500" dirty="0" err="1">
                <a:solidFill>
                  <a:srgbClr val="0F2303"/>
                </a:solidFill>
                <a:cs typeface="Calibri"/>
              </a:rPr>
              <a:t>dahil</a:t>
            </a:r>
            <a:r>
              <a:rPr lang="en-US" sz="1500" dirty="0">
                <a:solidFill>
                  <a:srgbClr val="0F2303"/>
                </a:solidFill>
                <a:cs typeface="Calibri"/>
              </a:rPr>
              <a:t> </a:t>
            </a:r>
            <a:r>
              <a:rPr lang="en-US" sz="1500" dirty="0" err="1">
                <a:solidFill>
                  <a:srgbClr val="0F2303"/>
                </a:solidFill>
                <a:cs typeface="Calibri"/>
              </a:rPr>
              <a:t>etmeyi</a:t>
            </a:r>
            <a:r>
              <a:rPr lang="en-US" sz="1500" dirty="0">
                <a:solidFill>
                  <a:srgbClr val="0F2303"/>
                </a:solidFill>
                <a:cs typeface="Calibri"/>
              </a:rPr>
              <a:t> </a:t>
            </a:r>
            <a:r>
              <a:rPr lang="en-US" sz="1500" dirty="0" err="1">
                <a:solidFill>
                  <a:srgbClr val="0F2303"/>
                </a:solidFill>
                <a:cs typeface="Calibri"/>
              </a:rPr>
              <a:t>amaçlayan</a:t>
            </a:r>
            <a:r>
              <a:rPr lang="en-US" sz="1500" dirty="0">
                <a:solidFill>
                  <a:srgbClr val="0F2303"/>
                </a:solidFill>
                <a:cs typeface="Calibri"/>
              </a:rPr>
              <a:t> </a:t>
            </a:r>
            <a:r>
              <a:rPr lang="en-US" sz="1500" dirty="0" err="1">
                <a:solidFill>
                  <a:srgbClr val="0F2303"/>
                </a:solidFill>
                <a:cs typeface="Calibri"/>
              </a:rPr>
              <a:t>ve</a:t>
            </a:r>
            <a:r>
              <a:rPr lang="en-US" sz="1500" dirty="0">
                <a:solidFill>
                  <a:srgbClr val="0F2303"/>
                </a:solidFill>
                <a:cs typeface="Calibri"/>
              </a:rPr>
              <a:t> </a:t>
            </a:r>
            <a:r>
              <a:rPr lang="en-US" sz="1500" dirty="0" err="1">
                <a:solidFill>
                  <a:srgbClr val="0F2303"/>
                </a:solidFill>
                <a:cs typeface="Calibri"/>
              </a:rPr>
              <a:t>iletişime</a:t>
            </a:r>
            <a:r>
              <a:rPr lang="en-US" sz="1500" dirty="0">
                <a:solidFill>
                  <a:srgbClr val="0F2303"/>
                </a:solidFill>
                <a:cs typeface="Calibri"/>
              </a:rPr>
              <a:t> </a:t>
            </a:r>
            <a:r>
              <a:rPr lang="en-US" sz="1500" dirty="0" err="1">
                <a:solidFill>
                  <a:srgbClr val="0F2303"/>
                </a:solidFill>
                <a:cs typeface="Calibri"/>
              </a:rPr>
              <a:t>açık</a:t>
            </a:r>
            <a:r>
              <a:rPr lang="en-US" sz="1500" dirty="0">
                <a:solidFill>
                  <a:srgbClr val="0F2303"/>
                </a:solidFill>
                <a:cs typeface="Calibri"/>
              </a:rPr>
              <a:t> </a:t>
            </a:r>
            <a:r>
              <a:rPr lang="en-US" sz="1500" dirty="0" err="1">
                <a:solidFill>
                  <a:srgbClr val="0F2303"/>
                </a:solidFill>
                <a:cs typeface="Calibri"/>
              </a:rPr>
              <a:t>bir</a:t>
            </a:r>
            <a:r>
              <a:rPr lang="en-US" sz="1500" dirty="0">
                <a:solidFill>
                  <a:srgbClr val="0F2303"/>
                </a:solidFill>
                <a:cs typeface="Calibri"/>
              </a:rPr>
              <a:t> </a:t>
            </a:r>
            <a:r>
              <a:rPr lang="en-US" sz="1500" dirty="0" err="1">
                <a:solidFill>
                  <a:srgbClr val="0F2303"/>
                </a:solidFill>
                <a:cs typeface="Calibri"/>
              </a:rPr>
              <a:t>tutumun</a:t>
            </a:r>
            <a:r>
              <a:rPr lang="en-US" sz="1500" dirty="0">
                <a:solidFill>
                  <a:srgbClr val="0F2303"/>
                </a:solidFill>
                <a:cs typeface="Calibri"/>
              </a:rPr>
              <a:t> </a:t>
            </a:r>
            <a:r>
              <a:rPr lang="en-US" sz="1500" dirty="0" err="1">
                <a:solidFill>
                  <a:srgbClr val="0F2303"/>
                </a:solidFill>
                <a:cs typeface="Calibri"/>
              </a:rPr>
              <a:t>benimsenmesi</a:t>
            </a:r>
            <a:endParaRPr lang="en-US" sz="1500" dirty="0">
              <a:solidFill>
                <a:srgbClr val="0F2303"/>
              </a:solidFill>
              <a:cs typeface="Calibri"/>
            </a:endParaRPr>
          </a:p>
          <a:p>
            <a:pPr marL="342900" indent="-342900">
              <a:lnSpc>
                <a:spcPct val="150000"/>
              </a:lnSpc>
              <a:buFont typeface="Arial"/>
              <a:buChar char="•"/>
            </a:pPr>
            <a:r>
              <a:rPr lang="en-US" sz="1500" dirty="0" err="1">
                <a:solidFill>
                  <a:srgbClr val="0F2303"/>
                </a:solidFill>
                <a:cs typeface="Calibri"/>
              </a:rPr>
              <a:t>Öğrencilerin</a:t>
            </a:r>
            <a:r>
              <a:rPr lang="en-US" sz="1500" dirty="0">
                <a:solidFill>
                  <a:srgbClr val="0F2303"/>
                </a:solidFill>
                <a:cs typeface="Calibri"/>
              </a:rPr>
              <a:t> </a:t>
            </a:r>
            <a:r>
              <a:rPr lang="en-US" sz="1500" dirty="0" err="1">
                <a:solidFill>
                  <a:srgbClr val="0F2303"/>
                </a:solidFill>
                <a:cs typeface="Calibri"/>
              </a:rPr>
              <a:t>memnuniyetini</a:t>
            </a:r>
            <a:r>
              <a:rPr lang="en-US" sz="1500" dirty="0">
                <a:solidFill>
                  <a:srgbClr val="0F2303"/>
                </a:solidFill>
                <a:cs typeface="Calibri"/>
              </a:rPr>
              <a:t> </a:t>
            </a:r>
            <a:r>
              <a:rPr lang="en-US" sz="1500" dirty="0" err="1">
                <a:solidFill>
                  <a:srgbClr val="0F2303"/>
                </a:solidFill>
                <a:cs typeface="Calibri"/>
              </a:rPr>
              <a:t>ve</a:t>
            </a:r>
            <a:r>
              <a:rPr lang="en-US" sz="1500" dirty="0">
                <a:solidFill>
                  <a:srgbClr val="0F2303"/>
                </a:solidFill>
                <a:cs typeface="Calibri"/>
              </a:rPr>
              <a:t> </a:t>
            </a:r>
            <a:r>
              <a:rPr lang="en-US" sz="1500" dirty="0" err="1">
                <a:solidFill>
                  <a:srgbClr val="0F2303"/>
                </a:solidFill>
                <a:cs typeface="Calibri"/>
              </a:rPr>
              <a:t>psikolojik</a:t>
            </a:r>
            <a:r>
              <a:rPr lang="en-US" sz="1500" dirty="0">
                <a:solidFill>
                  <a:srgbClr val="0F2303"/>
                </a:solidFill>
                <a:cs typeface="Calibri"/>
              </a:rPr>
              <a:t> </a:t>
            </a:r>
            <a:r>
              <a:rPr lang="en-US" sz="1500" dirty="0" err="1">
                <a:solidFill>
                  <a:srgbClr val="0F2303"/>
                </a:solidFill>
                <a:cs typeface="Calibri"/>
              </a:rPr>
              <a:t>iyi</a:t>
            </a:r>
            <a:r>
              <a:rPr lang="en-US" sz="1500" dirty="0">
                <a:solidFill>
                  <a:srgbClr val="0F2303"/>
                </a:solidFill>
                <a:cs typeface="Calibri"/>
              </a:rPr>
              <a:t> </a:t>
            </a:r>
            <a:r>
              <a:rPr lang="en-US" sz="1500" dirty="0" err="1">
                <a:solidFill>
                  <a:srgbClr val="0F2303"/>
                </a:solidFill>
                <a:cs typeface="Calibri"/>
              </a:rPr>
              <a:t>oluşlarını</a:t>
            </a:r>
            <a:r>
              <a:rPr lang="en-US" sz="1500" dirty="0">
                <a:solidFill>
                  <a:srgbClr val="0F2303"/>
                </a:solidFill>
                <a:cs typeface="Calibri"/>
              </a:rPr>
              <a:t> </a:t>
            </a:r>
            <a:r>
              <a:rPr lang="en-US" sz="1500" dirty="0" err="1">
                <a:solidFill>
                  <a:srgbClr val="0F2303"/>
                </a:solidFill>
                <a:cs typeface="Calibri"/>
              </a:rPr>
              <a:t>önemseyen</a:t>
            </a:r>
            <a:r>
              <a:rPr lang="en-US" sz="1500" dirty="0">
                <a:solidFill>
                  <a:srgbClr val="0F2303"/>
                </a:solidFill>
                <a:cs typeface="Calibri"/>
              </a:rPr>
              <a:t> </a:t>
            </a:r>
            <a:r>
              <a:rPr lang="en-US" sz="1500" dirty="0" err="1">
                <a:solidFill>
                  <a:srgbClr val="0F2303"/>
                </a:solidFill>
                <a:cs typeface="Calibri"/>
              </a:rPr>
              <a:t>ve</a:t>
            </a:r>
            <a:r>
              <a:rPr lang="en-US" sz="1500" dirty="0">
                <a:solidFill>
                  <a:srgbClr val="0F2303"/>
                </a:solidFill>
                <a:cs typeface="Calibri"/>
              </a:rPr>
              <a:t> </a:t>
            </a:r>
            <a:r>
              <a:rPr lang="en-US" sz="1500" dirty="0" err="1">
                <a:solidFill>
                  <a:srgbClr val="0F2303"/>
                </a:solidFill>
                <a:cs typeface="Calibri"/>
              </a:rPr>
              <a:t>sorularına</a:t>
            </a:r>
            <a:r>
              <a:rPr lang="en-US" sz="1500" dirty="0">
                <a:solidFill>
                  <a:srgbClr val="0F2303"/>
                </a:solidFill>
                <a:cs typeface="Calibri"/>
              </a:rPr>
              <a:t> </a:t>
            </a:r>
            <a:r>
              <a:rPr lang="en-US" sz="1500" dirty="0" err="1">
                <a:solidFill>
                  <a:srgbClr val="0F2303"/>
                </a:solidFill>
                <a:cs typeface="Calibri"/>
              </a:rPr>
              <a:t>cevap</a:t>
            </a:r>
            <a:r>
              <a:rPr lang="en-US" sz="1500" dirty="0">
                <a:solidFill>
                  <a:srgbClr val="0F2303"/>
                </a:solidFill>
                <a:cs typeface="Calibri"/>
              </a:rPr>
              <a:t> </a:t>
            </a:r>
            <a:r>
              <a:rPr lang="en-US" sz="1500" dirty="0" err="1">
                <a:solidFill>
                  <a:srgbClr val="0F2303"/>
                </a:solidFill>
                <a:cs typeface="Calibri"/>
              </a:rPr>
              <a:t>veren</a:t>
            </a:r>
            <a:r>
              <a:rPr lang="en-US" sz="1500" dirty="0">
                <a:solidFill>
                  <a:srgbClr val="0F2303"/>
                </a:solidFill>
                <a:cs typeface="Calibri"/>
              </a:rPr>
              <a:t> </a:t>
            </a:r>
            <a:r>
              <a:rPr lang="en-US" sz="1500" dirty="0" err="1">
                <a:solidFill>
                  <a:srgbClr val="0F2303"/>
                </a:solidFill>
                <a:cs typeface="Calibri"/>
              </a:rPr>
              <a:t>öğrenci</a:t>
            </a:r>
            <a:r>
              <a:rPr lang="en-US" sz="1500" dirty="0">
                <a:solidFill>
                  <a:srgbClr val="0F2303"/>
                </a:solidFill>
                <a:cs typeface="Calibri"/>
              </a:rPr>
              <a:t> </a:t>
            </a:r>
            <a:r>
              <a:rPr lang="en-US" sz="1500" dirty="0" err="1">
                <a:solidFill>
                  <a:srgbClr val="0F2303"/>
                </a:solidFill>
                <a:cs typeface="Calibri"/>
              </a:rPr>
              <a:t>odaklı</a:t>
            </a:r>
            <a:r>
              <a:rPr lang="en-US" sz="1500" dirty="0">
                <a:solidFill>
                  <a:srgbClr val="0F2303"/>
                </a:solidFill>
                <a:cs typeface="Calibri"/>
              </a:rPr>
              <a:t> </a:t>
            </a:r>
            <a:r>
              <a:rPr lang="en-US" sz="1500" dirty="0" err="1">
                <a:solidFill>
                  <a:srgbClr val="0F2303"/>
                </a:solidFill>
                <a:cs typeface="Calibri"/>
              </a:rPr>
              <a:t>yaklaşımın</a:t>
            </a:r>
            <a:r>
              <a:rPr lang="en-US" sz="1500" dirty="0">
                <a:solidFill>
                  <a:srgbClr val="0F2303"/>
                </a:solidFill>
                <a:cs typeface="Calibri"/>
              </a:rPr>
              <a:t> </a:t>
            </a:r>
            <a:r>
              <a:rPr lang="en-US" sz="1500" dirty="0" err="1">
                <a:solidFill>
                  <a:srgbClr val="0F2303"/>
                </a:solidFill>
                <a:cs typeface="Calibri"/>
              </a:rPr>
              <a:t>temel</a:t>
            </a:r>
            <a:r>
              <a:rPr lang="en-US" sz="1500" dirty="0">
                <a:solidFill>
                  <a:srgbClr val="0F2303"/>
                </a:solidFill>
                <a:cs typeface="Calibri"/>
              </a:rPr>
              <a:t> </a:t>
            </a:r>
            <a:r>
              <a:rPr lang="en-US" sz="1500" dirty="0" err="1">
                <a:solidFill>
                  <a:srgbClr val="0F2303"/>
                </a:solidFill>
                <a:cs typeface="Calibri"/>
              </a:rPr>
              <a:t>alınması</a:t>
            </a:r>
            <a:endParaRPr lang="en-US" sz="1500" dirty="0">
              <a:solidFill>
                <a:srgbClr val="0F2303"/>
              </a:solidFill>
              <a:cs typeface="Calibri"/>
            </a:endParaRPr>
          </a:p>
          <a:p>
            <a:pPr marL="342900" indent="-342900">
              <a:lnSpc>
                <a:spcPct val="150000"/>
              </a:lnSpc>
              <a:buFont typeface="Arial"/>
              <a:buChar char="•"/>
            </a:pPr>
            <a:r>
              <a:rPr lang="en-US" sz="1500" dirty="0">
                <a:solidFill>
                  <a:srgbClr val="0F2303"/>
                </a:solidFill>
                <a:cs typeface="Calibri"/>
              </a:rPr>
              <a:t>PSYC 204 </a:t>
            </a:r>
            <a:r>
              <a:rPr lang="en-US" sz="1500" dirty="0" err="1">
                <a:solidFill>
                  <a:srgbClr val="0F2303"/>
                </a:solidFill>
                <a:cs typeface="Calibri"/>
              </a:rPr>
              <a:t>Yaşam</a:t>
            </a:r>
            <a:r>
              <a:rPr lang="en-US" sz="1500" dirty="0">
                <a:solidFill>
                  <a:srgbClr val="0F2303"/>
                </a:solidFill>
                <a:cs typeface="Calibri"/>
              </a:rPr>
              <a:t> Boyu </a:t>
            </a:r>
            <a:r>
              <a:rPr lang="en-US" sz="1500" dirty="0" err="1">
                <a:solidFill>
                  <a:srgbClr val="0F2303"/>
                </a:solidFill>
                <a:cs typeface="Calibri"/>
              </a:rPr>
              <a:t>Gelişim</a:t>
            </a:r>
            <a:r>
              <a:rPr lang="en-US" sz="1500" dirty="0">
                <a:solidFill>
                  <a:srgbClr val="0F2303"/>
                </a:solidFill>
                <a:cs typeface="Calibri"/>
              </a:rPr>
              <a:t> </a:t>
            </a:r>
            <a:r>
              <a:rPr lang="en-US" sz="1500" dirty="0" err="1">
                <a:solidFill>
                  <a:srgbClr val="0F2303"/>
                </a:solidFill>
                <a:cs typeface="Calibri"/>
              </a:rPr>
              <a:t>dersi</a:t>
            </a:r>
            <a:r>
              <a:rPr lang="en-US" sz="1500" dirty="0">
                <a:solidFill>
                  <a:srgbClr val="0F2303"/>
                </a:solidFill>
                <a:cs typeface="Calibri"/>
              </a:rPr>
              <a:t> </a:t>
            </a:r>
            <a:r>
              <a:rPr lang="en-US" sz="1500" dirty="0" err="1">
                <a:solidFill>
                  <a:srgbClr val="0F2303"/>
                </a:solidFill>
                <a:cs typeface="Calibri"/>
              </a:rPr>
              <a:t>kapsamında</a:t>
            </a:r>
            <a:r>
              <a:rPr lang="en-US" sz="1500" dirty="0">
                <a:solidFill>
                  <a:srgbClr val="0F2303"/>
                </a:solidFill>
                <a:cs typeface="Calibri"/>
              </a:rPr>
              <a:t> </a:t>
            </a:r>
            <a:r>
              <a:rPr lang="en-US" sz="1500" dirty="0" err="1">
                <a:solidFill>
                  <a:srgbClr val="0F2303"/>
                </a:solidFill>
                <a:cs typeface="Calibri"/>
              </a:rPr>
              <a:t>gelişimsel</a:t>
            </a:r>
            <a:r>
              <a:rPr lang="en-US" sz="1500" dirty="0">
                <a:solidFill>
                  <a:srgbClr val="0F2303"/>
                </a:solidFill>
                <a:cs typeface="Calibri"/>
              </a:rPr>
              <a:t> </a:t>
            </a:r>
            <a:r>
              <a:rPr lang="en-US" sz="1500" dirty="0" err="1">
                <a:solidFill>
                  <a:srgbClr val="0F2303"/>
                </a:solidFill>
                <a:cs typeface="Calibri"/>
              </a:rPr>
              <a:t>alanlarla</a:t>
            </a:r>
            <a:r>
              <a:rPr lang="en-US" sz="1500" dirty="0">
                <a:solidFill>
                  <a:srgbClr val="0F2303"/>
                </a:solidFill>
                <a:cs typeface="Calibri"/>
              </a:rPr>
              <a:t> </a:t>
            </a:r>
            <a:r>
              <a:rPr lang="en-US" sz="1500" dirty="0" err="1">
                <a:solidFill>
                  <a:srgbClr val="0F2303"/>
                </a:solidFill>
                <a:cs typeface="Calibri"/>
              </a:rPr>
              <a:t>ilgili</a:t>
            </a:r>
            <a:r>
              <a:rPr lang="en-US" sz="1500" dirty="0">
                <a:solidFill>
                  <a:srgbClr val="0F2303"/>
                </a:solidFill>
                <a:cs typeface="Calibri"/>
              </a:rPr>
              <a:t> </a:t>
            </a:r>
            <a:r>
              <a:rPr lang="en-US" sz="1500" dirty="0" err="1">
                <a:solidFill>
                  <a:srgbClr val="0F2303"/>
                </a:solidFill>
                <a:cs typeface="Calibri"/>
              </a:rPr>
              <a:t>farklı</a:t>
            </a:r>
            <a:r>
              <a:rPr lang="en-US" sz="1500" dirty="0">
                <a:solidFill>
                  <a:srgbClr val="0F2303"/>
                </a:solidFill>
                <a:cs typeface="Calibri"/>
              </a:rPr>
              <a:t> </a:t>
            </a:r>
            <a:r>
              <a:rPr lang="en-US" sz="1500" dirty="0" err="1">
                <a:solidFill>
                  <a:srgbClr val="0F2303"/>
                </a:solidFill>
                <a:cs typeface="Calibri"/>
              </a:rPr>
              <a:t>yaş</a:t>
            </a:r>
            <a:r>
              <a:rPr lang="en-US" sz="1500" dirty="0">
                <a:solidFill>
                  <a:srgbClr val="0F2303"/>
                </a:solidFill>
                <a:cs typeface="Calibri"/>
              </a:rPr>
              <a:t> </a:t>
            </a:r>
            <a:r>
              <a:rPr lang="en-US" sz="1500" dirty="0" err="1">
                <a:solidFill>
                  <a:srgbClr val="0F2303"/>
                </a:solidFill>
                <a:cs typeface="Calibri"/>
              </a:rPr>
              <a:t>gruplarından</a:t>
            </a:r>
            <a:r>
              <a:rPr lang="en-US" sz="1500" dirty="0">
                <a:solidFill>
                  <a:srgbClr val="0F2303"/>
                </a:solidFill>
                <a:cs typeface="Calibri"/>
              </a:rPr>
              <a:t> </a:t>
            </a:r>
            <a:r>
              <a:rPr lang="en-US" sz="1500" dirty="0" err="1">
                <a:solidFill>
                  <a:srgbClr val="0F2303"/>
                </a:solidFill>
                <a:cs typeface="Calibri"/>
              </a:rPr>
              <a:t>kişilerle</a:t>
            </a:r>
            <a:r>
              <a:rPr lang="en-US" sz="1500" dirty="0">
                <a:solidFill>
                  <a:srgbClr val="0F2303"/>
                </a:solidFill>
                <a:cs typeface="Calibri"/>
              </a:rPr>
              <a:t> </a:t>
            </a:r>
            <a:r>
              <a:rPr lang="en-US" sz="1500" dirty="0" err="1">
                <a:solidFill>
                  <a:srgbClr val="0F2303"/>
                </a:solidFill>
                <a:cs typeface="Calibri"/>
              </a:rPr>
              <a:t>görüşmeler</a:t>
            </a:r>
            <a:r>
              <a:rPr lang="en-US" sz="1500" dirty="0">
                <a:solidFill>
                  <a:srgbClr val="0F2303"/>
                </a:solidFill>
                <a:cs typeface="Calibri"/>
              </a:rPr>
              <a:t> </a:t>
            </a:r>
            <a:r>
              <a:rPr lang="en-US" sz="1500" dirty="0" err="1">
                <a:solidFill>
                  <a:srgbClr val="0F2303"/>
                </a:solidFill>
                <a:cs typeface="Calibri"/>
              </a:rPr>
              <a:t>yaparak</a:t>
            </a:r>
            <a:r>
              <a:rPr lang="en-US" sz="1500" dirty="0">
                <a:solidFill>
                  <a:srgbClr val="0F2303"/>
                </a:solidFill>
                <a:cs typeface="Calibri"/>
              </a:rPr>
              <a:t> </a:t>
            </a:r>
            <a:r>
              <a:rPr lang="en-US" sz="1500" dirty="0" err="1">
                <a:solidFill>
                  <a:srgbClr val="0F2303"/>
                </a:solidFill>
                <a:cs typeface="Calibri"/>
              </a:rPr>
              <a:t>veya</a:t>
            </a:r>
            <a:r>
              <a:rPr lang="en-US" sz="1500" dirty="0">
                <a:solidFill>
                  <a:srgbClr val="0F2303"/>
                </a:solidFill>
                <a:cs typeface="Calibri"/>
              </a:rPr>
              <a:t> </a:t>
            </a:r>
            <a:r>
              <a:rPr lang="en-US" sz="1500" dirty="0" err="1">
                <a:solidFill>
                  <a:srgbClr val="0F2303"/>
                </a:solidFill>
                <a:cs typeface="Calibri"/>
              </a:rPr>
              <a:t>uygulamalar</a:t>
            </a:r>
            <a:r>
              <a:rPr lang="en-US" sz="1500" dirty="0">
                <a:solidFill>
                  <a:srgbClr val="0F2303"/>
                </a:solidFill>
                <a:cs typeface="Calibri"/>
              </a:rPr>
              <a:t> </a:t>
            </a:r>
            <a:r>
              <a:rPr lang="en-US" sz="1500" dirty="0" err="1">
                <a:solidFill>
                  <a:srgbClr val="0F2303"/>
                </a:solidFill>
                <a:cs typeface="Calibri"/>
              </a:rPr>
              <a:t>yaparak</a:t>
            </a:r>
            <a:r>
              <a:rPr lang="en-US" sz="1500" dirty="0">
                <a:solidFill>
                  <a:srgbClr val="0F2303"/>
                </a:solidFill>
                <a:cs typeface="Calibri"/>
              </a:rPr>
              <a:t> </a:t>
            </a:r>
            <a:r>
              <a:rPr lang="en-US" sz="1500" dirty="0" err="1">
                <a:solidFill>
                  <a:srgbClr val="0F2303"/>
                </a:solidFill>
                <a:cs typeface="Calibri"/>
              </a:rPr>
              <a:t>saha</a:t>
            </a:r>
            <a:r>
              <a:rPr lang="en-US" sz="1500" dirty="0">
                <a:solidFill>
                  <a:srgbClr val="0F2303"/>
                </a:solidFill>
                <a:cs typeface="Calibri"/>
              </a:rPr>
              <a:t> </a:t>
            </a:r>
            <a:r>
              <a:rPr lang="en-US" sz="1500" dirty="0" err="1">
                <a:solidFill>
                  <a:srgbClr val="0F2303"/>
                </a:solidFill>
                <a:cs typeface="Calibri"/>
              </a:rPr>
              <a:t>deneyimi</a:t>
            </a:r>
            <a:r>
              <a:rPr lang="en-US" sz="1500" dirty="0">
                <a:solidFill>
                  <a:srgbClr val="0F2303"/>
                </a:solidFill>
                <a:cs typeface="Calibri"/>
              </a:rPr>
              <a:t> </a:t>
            </a:r>
            <a:r>
              <a:rPr lang="en-US" sz="1500" dirty="0" err="1">
                <a:solidFill>
                  <a:srgbClr val="0F2303"/>
                </a:solidFill>
                <a:cs typeface="Calibri"/>
              </a:rPr>
              <a:t>kazanmaktadırlar</a:t>
            </a:r>
            <a:endParaRPr lang="en-US" sz="1500" dirty="0">
              <a:solidFill>
                <a:srgbClr val="0F2303"/>
              </a:solidFill>
              <a:cs typeface="Calibri"/>
            </a:endParaRPr>
          </a:p>
          <a:p>
            <a:pPr marL="342900" indent="-342900">
              <a:lnSpc>
                <a:spcPct val="150000"/>
              </a:lnSpc>
              <a:buFont typeface="Arial"/>
              <a:buChar char="•"/>
            </a:pPr>
            <a:r>
              <a:rPr lang="en-US" sz="1500" dirty="0">
                <a:solidFill>
                  <a:srgbClr val="0F2303"/>
                </a:solidFill>
                <a:cs typeface="Calibri"/>
              </a:rPr>
              <a:t>PSYC 1</a:t>
            </a:r>
            <a:r>
              <a:rPr lang="tr-TR" sz="1500" dirty="0">
                <a:solidFill>
                  <a:srgbClr val="0F2303"/>
                </a:solidFill>
                <a:cs typeface="Calibri"/>
              </a:rPr>
              <a:t>4</a:t>
            </a:r>
            <a:r>
              <a:rPr lang="en-US" sz="1500" dirty="0">
                <a:solidFill>
                  <a:srgbClr val="0F2303"/>
                </a:solidFill>
                <a:cs typeface="Calibri"/>
              </a:rPr>
              <a:t>4, PSYC 205 </a:t>
            </a:r>
            <a:r>
              <a:rPr lang="en-US" sz="1500" dirty="0" err="1">
                <a:solidFill>
                  <a:srgbClr val="0F2303"/>
                </a:solidFill>
                <a:cs typeface="Calibri"/>
              </a:rPr>
              <a:t>ve</a:t>
            </a:r>
            <a:r>
              <a:rPr lang="en-US" sz="1500" dirty="0">
                <a:solidFill>
                  <a:srgbClr val="0F2303"/>
                </a:solidFill>
                <a:cs typeface="Calibri"/>
              </a:rPr>
              <a:t> PSYC 3</a:t>
            </a:r>
            <a:r>
              <a:rPr lang="tr-TR" sz="1500" dirty="0">
                <a:solidFill>
                  <a:srgbClr val="0F2303"/>
                </a:solidFill>
                <a:cs typeface="Calibri"/>
              </a:rPr>
              <a:t>4</a:t>
            </a:r>
            <a:r>
              <a:rPr lang="en-US" sz="1500" dirty="0">
                <a:solidFill>
                  <a:srgbClr val="0F2303"/>
                </a:solidFill>
                <a:cs typeface="Calibri"/>
              </a:rPr>
              <a:t>1 </a:t>
            </a:r>
            <a:r>
              <a:rPr lang="en-US" sz="1500" dirty="0" err="1">
                <a:solidFill>
                  <a:srgbClr val="0F2303"/>
                </a:solidFill>
                <a:cs typeface="Calibri"/>
              </a:rPr>
              <a:t>araştırma</a:t>
            </a:r>
            <a:r>
              <a:rPr lang="en-US" sz="1500" dirty="0">
                <a:solidFill>
                  <a:srgbClr val="0F2303"/>
                </a:solidFill>
                <a:cs typeface="Calibri"/>
              </a:rPr>
              <a:t> </a:t>
            </a:r>
            <a:r>
              <a:rPr lang="en-US" sz="1500" dirty="0" err="1">
                <a:solidFill>
                  <a:srgbClr val="0F2303"/>
                </a:solidFill>
                <a:cs typeface="Calibri"/>
              </a:rPr>
              <a:t>dersleri</a:t>
            </a:r>
            <a:r>
              <a:rPr lang="en-US" sz="1500" dirty="0">
                <a:solidFill>
                  <a:srgbClr val="0F2303"/>
                </a:solidFill>
                <a:cs typeface="Calibri"/>
              </a:rPr>
              <a:t> </a:t>
            </a:r>
            <a:r>
              <a:rPr lang="en-US" sz="1500" dirty="0" err="1">
                <a:solidFill>
                  <a:srgbClr val="0F2303"/>
                </a:solidFill>
                <a:cs typeface="Calibri"/>
              </a:rPr>
              <a:t>ile</a:t>
            </a:r>
            <a:r>
              <a:rPr lang="en-US" sz="1500" dirty="0">
                <a:solidFill>
                  <a:srgbClr val="0F2303"/>
                </a:solidFill>
                <a:cs typeface="Calibri"/>
              </a:rPr>
              <a:t> </a:t>
            </a:r>
            <a:r>
              <a:rPr lang="en-US" sz="1500" dirty="0" err="1">
                <a:solidFill>
                  <a:srgbClr val="0F2303"/>
                </a:solidFill>
                <a:cs typeface="Calibri"/>
              </a:rPr>
              <a:t>öğrencilerin</a:t>
            </a:r>
            <a:r>
              <a:rPr lang="en-US" sz="1500" dirty="0">
                <a:solidFill>
                  <a:srgbClr val="0F2303"/>
                </a:solidFill>
                <a:cs typeface="Calibri"/>
              </a:rPr>
              <a:t> </a:t>
            </a:r>
            <a:r>
              <a:rPr lang="en-US" sz="1500" dirty="0" err="1">
                <a:solidFill>
                  <a:srgbClr val="0F2303"/>
                </a:solidFill>
                <a:cs typeface="Calibri"/>
              </a:rPr>
              <a:t>bir</a:t>
            </a:r>
            <a:r>
              <a:rPr lang="en-US" sz="1500" dirty="0">
                <a:solidFill>
                  <a:srgbClr val="0F2303"/>
                </a:solidFill>
                <a:cs typeface="Calibri"/>
              </a:rPr>
              <a:t> </a:t>
            </a:r>
            <a:r>
              <a:rPr lang="en-US" sz="1500" dirty="0" err="1">
                <a:solidFill>
                  <a:srgbClr val="0F2303"/>
                </a:solidFill>
                <a:cs typeface="Calibri"/>
              </a:rPr>
              <a:t>araştırma</a:t>
            </a:r>
            <a:r>
              <a:rPr lang="en-US" sz="1500" dirty="0">
                <a:solidFill>
                  <a:srgbClr val="0F2303"/>
                </a:solidFill>
                <a:cs typeface="Calibri"/>
              </a:rPr>
              <a:t> </a:t>
            </a:r>
            <a:r>
              <a:rPr lang="en-US" sz="1500" dirty="0" err="1">
                <a:solidFill>
                  <a:srgbClr val="0F2303"/>
                </a:solidFill>
                <a:cs typeface="Calibri"/>
              </a:rPr>
              <a:t>sürecini</a:t>
            </a:r>
            <a:r>
              <a:rPr lang="en-US" sz="1500" dirty="0">
                <a:solidFill>
                  <a:srgbClr val="0F2303"/>
                </a:solidFill>
                <a:cs typeface="Calibri"/>
              </a:rPr>
              <a:t> </a:t>
            </a:r>
            <a:r>
              <a:rPr lang="en-US" sz="1500" dirty="0" err="1">
                <a:solidFill>
                  <a:srgbClr val="0F2303"/>
                </a:solidFill>
                <a:cs typeface="Calibri"/>
              </a:rPr>
              <a:t>deneyimlemekte</a:t>
            </a:r>
            <a:r>
              <a:rPr lang="en-US" sz="1500" dirty="0">
                <a:solidFill>
                  <a:srgbClr val="0F2303"/>
                </a:solidFill>
                <a:cs typeface="Calibri"/>
              </a:rPr>
              <a:t>, </a:t>
            </a:r>
            <a:r>
              <a:rPr lang="en-US" sz="1500" dirty="0" err="1">
                <a:solidFill>
                  <a:srgbClr val="0F2303"/>
                </a:solidFill>
                <a:cs typeface="Calibri"/>
              </a:rPr>
              <a:t>araştırma</a:t>
            </a:r>
            <a:r>
              <a:rPr lang="en-US" sz="1500" dirty="0">
                <a:solidFill>
                  <a:srgbClr val="0F2303"/>
                </a:solidFill>
                <a:cs typeface="Calibri"/>
              </a:rPr>
              <a:t> </a:t>
            </a:r>
            <a:r>
              <a:rPr lang="en-US" sz="1500" dirty="0" err="1">
                <a:solidFill>
                  <a:srgbClr val="0F2303"/>
                </a:solidFill>
                <a:cs typeface="Calibri"/>
              </a:rPr>
              <a:t>önerisi</a:t>
            </a:r>
            <a:r>
              <a:rPr lang="en-US" sz="1500" dirty="0">
                <a:solidFill>
                  <a:srgbClr val="0F2303"/>
                </a:solidFill>
                <a:cs typeface="Calibri"/>
              </a:rPr>
              <a:t> </a:t>
            </a:r>
            <a:r>
              <a:rPr lang="en-US" sz="1500" dirty="0" err="1">
                <a:solidFill>
                  <a:srgbClr val="0F2303"/>
                </a:solidFill>
                <a:cs typeface="Calibri"/>
              </a:rPr>
              <a:t>yazmakta</a:t>
            </a:r>
            <a:r>
              <a:rPr lang="en-US" sz="1500" dirty="0">
                <a:solidFill>
                  <a:srgbClr val="0F2303"/>
                </a:solidFill>
                <a:cs typeface="Calibri"/>
              </a:rPr>
              <a:t> </a:t>
            </a:r>
            <a:r>
              <a:rPr lang="en-US" sz="1500" dirty="0" err="1">
                <a:solidFill>
                  <a:srgbClr val="0F2303"/>
                </a:solidFill>
                <a:cs typeface="Calibri"/>
              </a:rPr>
              <a:t>böylece</a:t>
            </a:r>
            <a:r>
              <a:rPr lang="en-US" sz="1500" dirty="0">
                <a:solidFill>
                  <a:srgbClr val="0F2303"/>
                </a:solidFill>
                <a:cs typeface="Calibri"/>
              </a:rPr>
              <a:t> </a:t>
            </a:r>
            <a:r>
              <a:rPr lang="en-US" sz="1500" dirty="0" err="1">
                <a:solidFill>
                  <a:srgbClr val="0F2303"/>
                </a:solidFill>
                <a:cs typeface="Calibri"/>
              </a:rPr>
              <a:t>bilimsel</a:t>
            </a:r>
            <a:r>
              <a:rPr lang="en-US" sz="1500" dirty="0">
                <a:solidFill>
                  <a:srgbClr val="0F2303"/>
                </a:solidFill>
                <a:cs typeface="Calibri"/>
              </a:rPr>
              <a:t> </a:t>
            </a:r>
            <a:r>
              <a:rPr lang="en-US" sz="1500" dirty="0" err="1">
                <a:solidFill>
                  <a:srgbClr val="0F2303"/>
                </a:solidFill>
                <a:cs typeface="Calibri"/>
              </a:rPr>
              <a:t>yöntemi</a:t>
            </a:r>
            <a:r>
              <a:rPr lang="en-US" sz="1500" dirty="0">
                <a:solidFill>
                  <a:srgbClr val="0F2303"/>
                </a:solidFill>
                <a:cs typeface="Calibri"/>
              </a:rPr>
              <a:t> </a:t>
            </a:r>
            <a:r>
              <a:rPr lang="en-US" sz="1500" dirty="0" err="1">
                <a:solidFill>
                  <a:srgbClr val="0F2303"/>
                </a:solidFill>
                <a:cs typeface="Calibri"/>
              </a:rPr>
              <a:t>öğrenmektedirler</a:t>
            </a:r>
            <a:r>
              <a:rPr lang="en-US" sz="1500" dirty="0">
                <a:solidFill>
                  <a:srgbClr val="0F2303"/>
                </a:solidFill>
                <a:cs typeface="Calibri"/>
              </a:rPr>
              <a:t>. </a:t>
            </a:r>
          </a:p>
          <a:p>
            <a:pPr marL="342900" indent="-342900">
              <a:lnSpc>
                <a:spcPct val="150000"/>
              </a:lnSpc>
              <a:buFont typeface="Arial"/>
              <a:buChar char="•"/>
            </a:pPr>
            <a:r>
              <a:rPr lang="en-US" sz="1500" dirty="0">
                <a:solidFill>
                  <a:srgbClr val="0F2303"/>
                </a:solidFill>
                <a:cs typeface="Calibri"/>
              </a:rPr>
              <a:t>PSYC 2</a:t>
            </a:r>
            <a:r>
              <a:rPr lang="tr-TR" sz="1500" dirty="0">
                <a:solidFill>
                  <a:srgbClr val="0F2303"/>
                </a:solidFill>
                <a:cs typeface="Calibri"/>
              </a:rPr>
              <a:t>4</a:t>
            </a:r>
            <a:r>
              <a:rPr lang="en-US" sz="1500" dirty="0">
                <a:solidFill>
                  <a:srgbClr val="0F2303"/>
                </a:solidFill>
                <a:cs typeface="Calibri"/>
              </a:rPr>
              <a:t>1 </a:t>
            </a:r>
            <a:r>
              <a:rPr lang="en-US" sz="1500" dirty="0" err="1">
                <a:solidFill>
                  <a:srgbClr val="0F2303"/>
                </a:solidFill>
                <a:cs typeface="Calibri"/>
              </a:rPr>
              <a:t>ve</a:t>
            </a:r>
            <a:r>
              <a:rPr lang="en-US" sz="1500" dirty="0">
                <a:solidFill>
                  <a:srgbClr val="0F2303"/>
                </a:solidFill>
                <a:cs typeface="Calibri"/>
              </a:rPr>
              <a:t> PSYC 2</a:t>
            </a:r>
            <a:r>
              <a:rPr lang="tr-TR" sz="1500" dirty="0">
                <a:solidFill>
                  <a:srgbClr val="0F2303"/>
                </a:solidFill>
                <a:cs typeface="Calibri"/>
              </a:rPr>
              <a:t>4</a:t>
            </a:r>
            <a:r>
              <a:rPr lang="en-US" sz="1500" dirty="0">
                <a:solidFill>
                  <a:srgbClr val="0F2303"/>
                </a:solidFill>
                <a:cs typeface="Calibri"/>
              </a:rPr>
              <a:t>2 </a:t>
            </a:r>
            <a:r>
              <a:rPr lang="en-US" sz="1500" dirty="0" err="1">
                <a:solidFill>
                  <a:srgbClr val="0F2303"/>
                </a:solidFill>
                <a:cs typeface="Calibri"/>
              </a:rPr>
              <a:t>kodlu</a:t>
            </a:r>
            <a:r>
              <a:rPr lang="en-US" sz="1500" dirty="0">
                <a:solidFill>
                  <a:srgbClr val="0F2303"/>
                </a:solidFill>
                <a:cs typeface="Calibri"/>
              </a:rPr>
              <a:t> </a:t>
            </a:r>
            <a:r>
              <a:rPr lang="en-US" sz="1500" dirty="0" err="1">
                <a:solidFill>
                  <a:srgbClr val="0F2303"/>
                </a:solidFill>
                <a:cs typeface="Calibri"/>
              </a:rPr>
              <a:t>istatistik</a:t>
            </a:r>
            <a:r>
              <a:rPr lang="en-US" sz="1500" dirty="0">
                <a:solidFill>
                  <a:srgbClr val="0F2303"/>
                </a:solidFill>
                <a:cs typeface="Calibri"/>
              </a:rPr>
              <a:t> </a:t>
            </a:r>
            <a:r>
              <a:rPr lang="en-US" sz="1500" dirty="0" err="1">
                <a:solidFill>
                  <a:srgbClr val="0F2303"/>
                </a:solidFill>
                <a:cs typeface="Calibri"/>
              </a:rPr>
              <a:t>dersleriyle</a:t>
            </a:r>
            <a:r>
              <a:rPr lang="en-US" sz="1500" dirty="0">
                <a:solidFill>
                  <a:srgbClr val="0F2303"/>
                </a:solidFill>
                <a:cs typeface="Calibri"/>
              </a:rPr>
              <a:t> </a:t>
            </a:r>
            <a:r>
              <a:rPr lang="en-US" sz="1500" dirty="0" err="1">
                <a:solidFill>
                  <a:srgbClr val="0F2303"/>
                </a:solidFill>
                <a:cs typeface="Calibri"/>
              </a:rPr>
              <a:t>veri</a:t>
            </a:r>
            <a:r>
              <a:rPr lang="en-US" sz="1500" dirty="0">
                <a:solidFill>
                  <a:srgbClr val="0F2303"/>
                </a:solidFill>
                <a:cs typeface="Calibri"/>
              </a:rPr>
              <a:t> </a:t>
            </a:r>
            <a:r>
              <a:rPr lang="en-US" sz="1500" dirty="0" err="1">
                <a:solidFill>
                  <a:srgbClr val="0F2303"/>
                </a:solidFill>
                <a:cs typeface="Calibri"/>
              </a:rPr>
              <a:t>analizi</a:t>
            </a:r>
            <a:r>
              <a:rPr lang="en-US" sz="1500" dirty="0">
                <a:solidFill>
                  <a:srgbClr val="0F2303"/>
                </a:solidFill>
                <a:cs typeface="Calibri"/>
              </a:rPr>
              <a:t> </a:t>
            </a:r>
            <a:r>
              <a:rPr lang="en-US" sz="1500" dirty="0" err="1">
                <a:solidFill>
                  <a:srgbClr val="0F2303"/>
                </a:solidFill>
                <a:cs typeface="Calibri"/>
              </a:rPr>
              <a:t>ve</a:t>
            </a:r>
            <a:r>
              <a:rPr lang="en-US" sz="1500" dirty="0">
                <a:solidFill>
                  <a:srgbClr val="0F2303"/>
                </a:solidFill>
                <a:cs typeface="Calibri"/>
              </a:rPr>
              <a:t> </a:t>
            </a:r>
            <a:r>
              <a:rPr lang="en-US" sz="1500" dirty="0" err="1">
                <a:solidFill>
                  <a:srgbClr val="0F2303"/>
                </a:solidFill>
                <a:cs typeface="Calibri"/>
              </a:rPr>
              <a:t>verinin</a:t>
            </a:r>
            <a:r>
              <a:rPr lang="en-US" sz="1500" dirty="0">
                <a:solidFill>
                  <a:srgbClr val="0F2303"/>
                </a:solidFill>
                <a:cs typeface="Calibri"/>
              </a:rPr>
              <a:t> </a:t>
            </a:r>
            <a:r>
              <a:rPr lang="en-US" sz="1500" dirty="0" err="1">
                <a:solidFill>
                  <a:srgbClr val="0F2303"/>
                </a:solidFill>
                <a:cs typeface="Calibri"/>
              </a:rPr>
              <a:t>yorumlanması</a:t>
            </a:r>
            <a:r>
              <a:rPr lang="en-US" sz="1500" dirty="0">
                <a:solidFill>
                  <a:srgbClr val="0F2303"/>
                </a:solidFill>
                <a:cs typeface="Calibri"/>
              </a:rPr>
              <a:t> </a:t>
            </a:r>
            <a:r>
              <a:rPr lang="en-US" sz="1500" dirty="0" err="1">
                <a:solidFill>
                  <a:srgbClr val="0F2303"/>
                </a:solidFill>
                <a:cs typeface="Calibri"/>
              </a:rPr>
              <a:t>gibi</a:t>
            </a:r>
            <a:r>
              <a:rPr lang="en-US" sz="1500" dirty="0">
                <a:solidFill>
                  <a:srgbClr val="0F2303"/>
                </a:solidFill>
                <a:cs typeface="Calibri"/>
              </a:rPr>
              <a:t> </a:t>
            </a:r>
            <a:r>
              <a:rPr lang="en-US" sz="1500" dirty="0" err="1">
                <a:solidFill>
                  <a:srgbClr val="0F2303"/>
                </a:solidFill>
                <a:cs typeface="Calibri"/>
              </a:rPr>
              <a:t>becerilerin</a:t>
            </a:r>
            <a:r>
              <a:rPr lang="en-US" sz="1500" dirty="0">
                <a:solidFill>
                  <a:srgbClr val="0F2303"/>
                </a:solidFill>
                <a:cs typeface="Calibri"/>
              </a:rPr>
              <a:t> </a:t>
            </a:r>
            <a:r>
              <a:rPr lang="en-US" sz="1500" dirty="0" err="1">
                <a:solidFill>
                  <a:srgbClr val="0F2303"/>
                </a:solidFill>
                <a:cs typeface="Calibri"/>
              </a:rPr>
              <a:t>kazandırılması</a:t>
            </a:r>
            <a:r>
              <a:rPr lang="en-US" sz="1500" dirty="0">
                <a:solidFill>
                  <a:srgbClr val="0F2303"/>
                </a:solidFill>
                <a:cs typeface="Calibri"/>
              </a:rPr>
              <a:t> </a:t>
            </a:r>
            <a:endParaRPr lang="tr-TR" sz="1500" dirty="0">
              <a:solidFill>
                <a:srgbClr val="0F2303"/>
              </a:solidFill>
              <a:cs typeface="Calibri"/>
            </a:endParaRPr>
          </a:p>
          <a:p>
            <a:pPr marL="342900" indent="-342900">
              <a:lnSpc>
                <a:spcPct val="150000"/>
              </a:lnSpc>
              <a:buFont typeface="Arial"/>
              <a:buChar char="•"/>
            </a:pPr>
            <a:r>
              <a:rPr lang="en-US" sz="1500" dirty="0">
                <a:solidFill>
                  <a:srgbClr val="0F2303"/>
                </a:solidFill>
                <a:cs typeface="Calibri"/>
              </a:rPr>
              <a:t>PSYC 305 </a:t>
            </a:r>
            <a:r>
              <a:rPr lang="en-US" sz="1500" dirty="0" err="1">
                <a:solidFill>
                  <a:srgbClr val="0F2303"/>
                </a:solidFill>
                <a:cs typeface="Calibri"/>
              </a:rPr>
              <a:t>Kişilik</a:t>
            </a:r>
            <a:r>
              <a:rPr lang="en-US" sz="1500" dirty="0">
                <a:solidFill>
                  <a:srgbClr val="0F2303"/>
                </a:solidFill>
                <a:cs typeface="Calibri"/>
              </a:rPr>
              <a:t> </a:t>
            </a:r>
            <a:r>
              <a:rPr lang="en-US" sz="1500" dirty="0" err="1">
                <a:solidFill>
                  <a:srgbClr val="0F2303"/>
                </a:solidFill>
                <a:cs typeface="Calibri"/>
              </a:rPr>
              <a:t>Kuramları</a:t>
            </a:r>
            <a:r>
              <a:rPr lang="en-US" sz="1500" dirty="0">
                <a:solidFill>
                  <a:srgbClr val="0F2303"/>
                </a:solidFill>
                <a:cs typeface="Calibri"/>
              </a:rPr>
              <a:t> </a:t>
            </a:r>
            <a:r>
              <a:rPr lang="en-US" sz="1500" dirty="0" err="1">
                <a:solidFill>
                  <a:srgbClr val="0F2303"/>
                </a:solidFill>
                <a:cs typeface="Calibri"/>
              </a:rPr>
              <a:t>dersi</a:t>
            </a:r>
            <a:r>
              <a:rPr lang="en-US" sz="1500" dirty="0">
                <a:solidFill>
                  <a:srgbClr val="0F2303"/>
                </a:solidFill>
                <a:cs typeface="Calibri"/>
              </a:rPr>
              <a:t> </a:t>
            </a:r>
            <a:r>
              <a:rPr lang="en-US" sz="1500" dirty="0" err="1">
                <a:solidFill>
                  <a:srgbClr val="0F2303"/>
                </a:solidFill>
                <a:cs typeface="Calibri"/>
              </a:rPr>
              <a:t>kapsamında</a:t>
            </a:r>
            <a:r>
              <a:rPr lang="en-US" sz="1500" dirty="0">
                <a:solidFill>
                  <a:srgbClr val="0F2303"/>
                </a:solidFill>
                <a:cs typeface="Calibri"/>
              </a:rPr>
              <a:t> </a:t>
            </a:r>
            <a:r>
              <a:rPr lang="en-US" sz="1500" dirty="0" err="1">
                <a:solidFill>
                  <a:srgbClr val="0F2303"/>
                </a:solidFill>
                <a:cs typeface="Calibri"/>
              </a:rPr>
              <a:t>farklı</a:t>
            </a:r>
            <a:r>
              <a:rPr lang="en-US" sz="1500" dirty="0">
                <a:solidFill>
                  <a:srgbClr val="0F2303"/>
                </a:solidFill>
                <a:cs typeface="Calibri"/>
              </a:rPr>
              <a:t> </a:t>
            </a:r>
            <a:r>
              <a:rPr lang="en-US" sz="1500" dirty="0" err="1">
                <a:solidFill>
                  <a:srgbClr val="0F2303"/>
                </a:solidFill>
                <a:cs typeface="Calibri"/>
              </a:rPr>
              <a:t>teorik</a:t>
            </a:r>
            <a:r>
              <a:rPr lang="en-US" sz="1500" dirty="0">
                <a:solidFill>
                  <a:srgbClr val="0F2303"/>
                </a:solidFill>
                <a:cs typeface="Calibri"/>
              </a:rPr>
              <a:t> </a:t>
            </a:r>
            <a:r>
              <a:rPr lang="en-US" sz="1500" dirty="0" err="1">
                <a:solidFill>
                  <a:srgbClr val="0F2303"/>
                </a:solidFill>
                <a:cs typeface="Calibri"/>
              </a:rPr>
              <a:t>bakış</a:t>
            </a:r>
            <a:r>
              <a:rPr lang="en-US" sz="1500" dirty="0">
                <a:solidFill>
                  <a:srgbClr val="0F2303"/>
                </a:solidFill>
                <a:cs typeface="Calibri"/>
              </a:rPr>
              <a:t> </a:t>
            </a:r>
            <a:r>
              <a:rPr lang="en-US" sz="1500" dirty="0" err="1">
                <a:solidFill>
                  <a:srgbClr val="0F2303"/>
                </a:solidFill>
                <a:cs typeface="Calibri"/>
              </a:rPr>
              <a:t>açılarının</a:t>
            </a:r>
            <a:r>
              <a:rPr lang="en-US" sz="1500" dirty="0">
                <a:solidFill>
                  <a:srgbClr val="0F2303"/>
                </a:solidFill>
                <a:cs typeface="Calibri"/>
              </a:rPr>
              <a:t> </a:t>
            </a:r>
            <a:r>
              <a:rPr lang="en-US" sz="1500" dirty="0" err="1">
                <a:solidFill>
                  <a:srgbClr val="0F2303"/>
                </a:solidFill>
                <a:cs typeface="Calibri"/>
              </a:rPr>
              <a:t>öğrenilmesi</a:t>
            </a:r>
            <a:r>
              <a:rPr lang="en-US" sz="1500" dirty="0">
                <a:solidFill>
                  <a:srgbClr val="0F2303"/>
                </a:solidFill>
                <a:cs typeface="Calibri"/>
              </a:rPr>
              <a:t>, </a:t>
            </a:r>
            <a:r>
              <a:rPr lang="en-US" sz="1500" dirty="0" err="1">
                <a:solidFill>
                  <a:srgbClr val="0F2303"/>
                </a:solidFill>
                <a:cs typeface="Calibri"/>
              </a:rPr>
              <a:t>karşılaştırılması</a:t>
            </a:r>
            <a:r>
              <a:rPr lang="en-US" sz="1500" dirty="0">
                <a:solidFill>
                  <a:srgbClr val="0F2303"/>
                </a:solidFill>
                <a:cs typeface="Calibri"/>
              </a:rPr>
              <a:t> </a:t>
            </a:r>
            <a:r>
              <a:rPr lang="en-US" sz="1500" dirty="0" err="1">
                <a:solidFill>
                  <a:srgbClr val="0F2303"/>
                </a:solidFill>
                <a:cs typeface="Calibri"/>
              </a:rPr>
              <a:t>ve</a:t>
            </a:r>
            <a:r>
              <a:rPr lang="en-US" sz="1500" dirty="0">
                <a:solidFill>
                  <a:srgbClr val="0F2303"/>
                </a:solidFill>
                <a:cs typeface="Calibri"/>
              </a:rPr>
              <a:t> </a:t>
            </a:r>
            <a:r>
              <a:rPr lang="en-US" sz="1500" dirty="0" err="1">
                <a:solidFill>
                  <a:srgbClr val="0F2303"/>
                </a:solidFill>
                <a:cs typeface="Calibri"/>
              </a:rPr>
              <a:t>psikoloji</a:t>
            </a:r>
            <a:r>
              <a:rPr lang="en-US" sz="1500" dirty="0">
                <a:solidFill>
                  <a:srgbClr val="0F2303"/>
                </a:solidFill>
                <a:cs typeface="Calibri"/>
              </a:rPr>
              <a:t> </a:t>
            </a:r>
            <a:r>
              <a:rPr lang="en-US" sz="1500" dirty="0" err="1">
                <a:solidFill>
                  <a:srgbClr val="0F2303"/>
                </a:solidFill>
                <a:cs typeface="Calibri"/>
              </a:rPr>
              <a:t>eğitimi</a:t>
            </a:r>
            <a:r>
              <a:rPr lang="en-US" sz="1500" dirty="0">
                <a:solidFill>
                  <a:srgbClr val="0F2303"/>
                </a:solidFill>
                <a:cs typeface="Calibri"/>
              </a:rPr>
              <a:t> </a:t>
            </a:r>
            <a:r>
              <a:rPr lang="en-US" sz="1500" dirty="0" err="1">
                <a:solidFill>
                  <a:srgbClr val="0F2303"/>
                </a:solidFill>
                <a:cs typeface="Calibri"/>
              </a:rPr>
              <a:t>içinde</a:t>
            </a:r>
            <a:r>
              <a:rPr lang="en-US" sz="1500" dirty="0">
                <a:solidFill>
                  <a:srgbClr val="0F2303"/>
                </a:solidFill>
                <a:cs typeface="Calibri"/>
              </a:rPr>
              <a:t> </a:t>
            </a:r>
            <a:r>
              <a:rPr lang="en-US" sz="1500" dirty="0" err="1">
                <a:solidFill>
                  <a:srgbClr val="0F2303"/>
                </a:solidFill>
                <a:cs typeface="Calibri"/>
              </a:rPr>
              <a:t>bütünleşmesi</a:t>
            </a:r>
            <a:endParaRPr lang="en-US" sz="1500" dirty="0">
              <a:solidFill>
                <a:srgbClr val="0F2303"/>
              </a:solidFill>
              <a:cs typeface="Calibri"/>
            </a:endParaRPr>
          </a:p>
        </p:txBody>
      </p:sp>
    </p:spTree>
    <p:extLst>
      <p:ext uri="{BB962C8B-B14F-4D97-AF65-F5344CB8AC3E}">
        <p14:creationId xmlns:p14="http://schemas.microsoft.com/office/powerpoint/2010/main" val="2309275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ARAŞTIRMA-GELİŞTİRME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28D8DCC7-313A-41A8-91CA-DABB7362A452}"/>
              </a:ext>
            </a:extLst>
          </p:cNvPr>
          <p:cNvSpPr txBox="1"/>
          <p:nvPr/>
        </p:nvSpPr>
        <p:spPr>
          <a:xfrm>
            <a:off x="248920" y="2055831"/>
            <a:ext cx="8646160"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Font typeface="Arial"/>
              <a:buChar char="•"/>
            </a:pPr>
            <a:r>
              <a:rPr lang="en-US" sz="1600" dirty="0" smtClean="0">
                <a:solidFill>
                  <a:srgbClr val="0C0D0D"/>
                </a:solidFill>
                <a:ea typeface="+mn-lt"/>
                <a:cs typeface="+mn-lt"/>
              </a:rPr>
              <a:t>TÜBİTAK </a:t>
            </a:r>
            <a:r>
              <a:rPr lang="en-US" sz="1600" dirty="0">
                <a:solidFill>
                  <a:srgbClr val="0C0D0D"/>
                </a:solidFill>
                <a:ea typeface="+mn-lt"/>
                <a:cs typeface="+mn-lt"/>
              </a:rPr>
              <a:t>2219 </a:t>
            </a:r>
            <a:r>
              <a:rPr lang="en-US" sz="1600" dirty="0" err="1">
                <a:solidFill>
                  <a:srgbClr val="0C0D0D"/>
                </a:solidFill>
                <a:ea typeface="+mn-lt"/>
                <a:cs typeface="+mn-lt"/>
              </a:rPr>
              <a:t>kapsamında</a:t>
            </a:r>
            <a:r>
              <a:rPr lang="en-US" sz="1600" dirty="0">
                <a:solidFill>
                  <a:srgbClr val="0C0D0D"/>
                </a:solidFill>
                <a:ea typeface="+mn-lt"/>
                <a:cs typeface="+mn-lt"/>
              </a:rPr>
              <a:t> </a:t>
            </a:r>
            <a:r>
              <a:rPr lang="en-US" sz="1600" dirty="0" err="1">
                <a:solidFill>
                  <a:srgbClr val="0C0D0D"/>
                </a:solidFill>
                <a:ea typeface="+mn-lt"/>
                <a:cs typeface="+mn-lt"/>
              </a:rPr>
              <a:t>desteklenen</a:t>
            </a:r>
            <a:r>
              <a:rPr lang="en-US" sz="1600" dirty="0">
                <a:solidFill>
                  <a:srgbClr val="0C0D0D"/>
                </a:solidFill>
                <a:ea typeface="+mn-lt"/>
                <a:cs typeface="+mn-lt"/>
              </a:rPr>
              <a:t> "Ontario, </a:t>
            </a:r>
            <a:r>
              <a:rPr lang="en-US" sz="1600" dirty="0" err="1">
                <a:solidFill>
                  <a:srgbClr val="0C0D0D"/>
                </a:solidFill>
                <a:ea typeface="+mn-lt"/>
                <a:cs typeface="+mn-lt"/>
              </a:rPr>
              <a:t>Kanada’da</a:t>
            </a:r>
            <a:r>
              <a:rPr lang="en-US" sz="1600" dirty="0">
                <a:solidFill>
                  <a:srgbClr val="0C0D0D"/>
                </a:solidFill>
                <a:ea typeface="+mn-lt"/>
                <a:cs typeface="+mn-lt"/>
              </a:rPr>
              <a:t> </a:t>
            </a:r>
            <a:r>
              <a:rPr lang="en-US" sz="1600" dirty="0" err="1">
                <a:solidFill>
                  <a:srgbClr val="0C0D0D"/>
                </a:solidFill>
                <a:ea typeface="+mn-lt"/>
                <a:cs typeface="+mn-lt"/>
              </a:rPr>
              <a:t>madde</a:t>
            </a:r>
            <a:r>
              <a:rPr lang="en-US" sz="1600" dirty="0">
                <a:solidFill>
                  <a:srgbClr val="0C0D0D"/>
                </a:solidFill>
                <a:ea typeface="+mn-lt"/>
                <a:cs typeface="+mn-lt"/>
              </a:rPr>
              <a:t> </a:t>
            </a:r>
            <a:r>
              <a:rPr lang="en-US" sz="1600" dirty="0" err="1">
                <a:solidFill>
                  <a:srgbClr val="0C0D0D"/>
                </a:solidFill>
                <a:ea typeface="+mn-lt"/>
                <a:cs typeface="+mn-lt"/>
              </a:rPr>
              <a:t>kullanımı</a:t>
            </a:r>
            <a:r>
              <a:rPr lang="en-US" sz="1600" dirty="0">
                <a:solidFill>
                  <a:srgbClr val="0C0D0D"/>
                </a:solidFill>
                <a:ea typeface="+mn-lt"/>
                <a:cs typeface="+mn-lt"/>
              </a:rPr>
              <a:t> </a:t>
            </a:r>
            <a:r>
              <a:rPr lang="en-US" sz="1600" dirty="0" err="1">
                <a:solidFill>
                  <a:srgbClr val="0C0D0D"/>
                </a:solidFill>
                <a:ea typeface="+mn-lt"/>
                <a:cs typeface="+mn-lt"/>
              </a:rPr>
              <a:t>sonrası</a:t>
            </a:r>
            <a:r>
              <a:rPr lang="en-US" sz="1600" dirty="0">
                <a:solidFill>
                  <a:srgbClr val="0C0D0D"/>
                </a:solidFill>
                <a:ea typeface="+mn-lt"/>
                <a:cs typeface="+mn-lt"/>
              </a:rPr>
              <a:t> </a:t>
            </a:r>
            <a:r>
              <a:rPr lang="en-US" sz="1600" dirty="0" err="1">
                <a:solidFill>
                  <a:srgbClr val="0C0D0D"/>
                </a:solidFill>
                <a:ea typeface="+mn-lt"/>
                <a:cs typeface="+mn-lt"/>
              </a:rPr>
              <a:t>araç</a:t>
            </a:r>
            <a:r>
              <a:rPr lang="en-US" sz="1600" dirty="0">
                <a:solidFill>
                  <a:srgbClr val="0C0D0D"/>
                </a:solidFill>
                <a:ea typeface="+mn-lt"/>
                <a:cs typeface="+mn-lt"/>
              </a:rPr>
              <a:t> </a:t>
            </a:r>
            <a:r>
              <a:rPr lang="en-US" sz="1600" dirty="0" err="1">
                <a:solidFill>
                  <a:srgbClr val="0C0D0D"/>
                </a:solidFill>
                <a:ea typeface="+mn-lt"/>
                <a:cs typeface="+mn-lt"/>
              </a:rPr>
              <a:t>kullanmanın</a:t>
            </a:r>
            <a:r>
              <a:rPr lang="en-US" sz="1600" dirty="0">
                <a:solidFill>
                  <a:srgbClr val="0C0D0D"/>
                </a:solidFill>
                <a:ea typeface="+mn-lt"/>
                <a:cs typeface="+mn-lt"/>
              </a:rPr>
              <a:t> </a:t>
            </a:r>
            <a:r>
              <a:rPr lang="en-US" sz="1600" dirty="0" err="1">
                <a:solidFill>
                  <a:srgbClr val="0C0D0D"/>
                </a:solidFill>
                <a:ea typeface="+mn-lt"/>
                <a:cs typeface="+mn-lt"/>
              </a:rPr>
              <a:t>örtük</a:t>
            </a:r>
            <a:r>
              <a:rPr lang="en-US" sz="1600" dirty="0">
                <a:solidFill>
                  <a:srgbClr val="0C0D0D"/>
                </a:solidFill>
                <a:ea typeface="+mn-lt"/>
                <a:cs typeface="+mn-lt"/>
              </a:rPr>
              <a:t> </a:t>
            </a:r>
            <a:r>
              <a:rPr lang="en-US" sz="1600" dirty="0" err="1">
                <a:solidFill>
                  <a:srgbClr val="0C0D0D"/>
                </a:solidFill>
                <a:ea typeface="+mn-lt"/>
                <a:cs typeface="+mn-lt"/>
              </a:rPr>
              <a:t>sınıf</a:t>
            </a:r>
            <a:r>
              <a:rPr lang="en-US" sz="1600" dirty="0">
                <a:solidFill>
                  <a:srgbClr val="0C0D0D"/>
                </a:solidFill>
                <a:ea typeface="+mn-lt"/>
                <a:cs typeface="+mn-lt"/>
              </a:rPr>
              <a:t> </a:t>
            </a:r>
            <a:r>
              <a:rPr lang="en-US" sz="1600" dirty="0" err="1">
                <a:solidFill>
                  <a:srgbClr val="0C0D0D"/>
                </a:solidFill>
                <a:ea typeface="+mn-lt"/>
                <a:cs typeface="+mn-lt"/>
              </a:rPr>
              <a:t>analizleri</a:t>
            </a:r>
            <a:r>
              <a:rPr lang="en-US" sz="1600" dirty="0">
                <a:solidFill>
                  <a:srgbClr val="0C0D0D"/>
                </a:solidFill>
                <a:ea typeface="+mn-lt"/>
                <a:cs typeface="+mn-lt"/>
              </a:rPr>
              <a:t>: Genel </a:t>
            </a:r>
            <a:r>
              <a:rPr lang="en-US" sz="1600" dirty="0" err="1">
                <a:solidFill>
                  <a:srgbClr val="0C0D0D"/>
                </a:solidFill>
                <a:ea typeface="+mn-lt"/>
                <a:cs typeface="+mn-lt"/>
              </a:rPr>
              <a:t>nüfus</a:t>
            </a:r>
            <a:r>
              <a:rPr lang="en-US" sz="1600" dirty="0">
                <a:solidFill>
                  <a:srgbClr val="0C0D0D"/>
                </a:solidFill>
                <a:ea typeface="+mn-lt"/>
                <a:cs typeface="+mn-lt"/>
              </a:rPr>
              <a:t>, </a:t>
            </a:r>
            <a:r>
              <a:rPr lang="en-US" sz="1600" dirty="0" err="1">
                <a:solidFill>
                  <a:srgbClr val="0C0D0D"/>
                </a:solidFill>
                <a:ea typeface="+mn-lt"/>
                <a:cs typeface="+mn-lt"/>
              </a:rPr>
              <a:t>öğrenci</a:t>
            </a:r>
            <a:r>
              <a:rPr lang="en-US" sz="1600" dirty="0">
                <a:solidFill>
                  <a:srgbClr val="0C0D0D"/>
                </a:solidFill>
                <a:ea typeface="+mn-lt"/>
                <a:cs typeface="+mn-lt"/>
              </a:rPr>
              <a:t> </a:t>
            </a:r>
            <a:r>
              <a:rPr lang="en-US" sz="1600" dirty="0" err="1">
                <a:solidFill>
                  <a:srgbClr val="0C0D0D"/>
                </a:solidFill>
                <a:ea typeface="+mn-lt"/>
                <a:cs typeface="+mn-lt"/>
              </a:rPr>
              <a:t>sürücülerin</a:t>
            </a:r>
            <a:r>
              <a:rPr lang="en-US" sz="1600" dirty="0">
                <a:solidFill>
                  <a:srgbClr val="0C0D0D"/>
                </a:solidFill>
                <a:ea typeface="+mn-lt"/>
                <a:cs typeface="+mn-lt"/>
              </a:rPr>
              <a:t> </a:t>
            </a:r>
            <a:r>
              <a:rPr lang="en-US" sz="1600" dirty="0" err="1">
                <a:solidFill>
                  <a:srgbClr val="0C0D0D"/>
                </a:solidFill>
                <a:ea typeface="+mn-lt"/>
                <a:cs typeface="+mn-lt"/>
              </a:rPr>
              <a:t>ve</a:t>
            </a:r>
            <a:r>
              <a:rPr lang="en-US" sz="1600" dirty="0">
                <a:solidFill>
                  <a:srgbClr val="0C0D0D"/>
                </a:solidFill>
                <a:ea typeface="+mn-lt"/>
                <a:cs typeface="+mn-lt"/>
              </a:rPr>
              <a:t> </a:t>
            </a:r>
            <a:r>
              <a:rPr lang="en-US" sz="1600" dirty="0" err="1">
                <a:solidFill>
                  <a:srgbClr val="0C0D0D"/>
                </a:solidFill>
                <a:ea typeface="+mn-lt"/>
                <a:cs typeface="+mn-lt"/>
              </a:rPr>
              <a:t>esrar</a:t>
            </a:r>
            <a:r>
              <a:rPr lang="en-US" sz="1600" dirty="0">
                <a:solidFill>
                  <a:srgbClr val="0C0D0D"/>
                </a:solidFill>
                <a:ea typeface="+mn-lt"/>
                <a:cs typeface="+mn-lt"/>
              </a:rPr>
              <a:t> </a:t>
            </a:r>
            <a:r>
              <a:rPr lang="en-US" sz="1600" dirty="0" err="1">
                <a:solidFill>
                  <a:srgbClr val="0C0D0D"/>
                </a:solidFill>
                <a:ea typeface="+mn-lt"/>
                <a:cs typeface="+mn-lt"/>
              </a:rPr>
              <a:t>kullanan</a:t>
            </a:r>
            <a:r>
              <a:rPr lang="en-US" sz="1600" dirty="0">
                <a:solidFill>
                  <a:srgbClr val="0C0D0D"/>
                </a:solidFill>
                <a:ea typeface="+mn-lt"/>
                <a:cs typeface="+mn-lt"/>
              </a:rPr>
              <a:t> </a:t>
            </a:r>
            <a:r>
              <a:rPr lang="en-US" sz="1600" dirty="0" err="1">
                <a:solidFill>
                  <a:srgbClr val="0C0D0D"/>
                </a:solidFill>
                <a:ea typeface="+mn-lt"/>
                <a:cs typeface="+mn-lt"/>
              </a:rPr>
              <a:t>sürücülerin</a:t>
            </a:r>
            <a:r>
              <a:rPr lang="en-US" sz="1600" dirty="0">
                <a:solidFill>
                  <a:srgbClr val="0C0D0D"/>
                </a:solidFill>
                <a:ea typeface="+mn-lt"/>
                <a:cs typeface="+mn-lt"/>
              </a:rPr>
              <a:t> </a:t>
            </a:r>
            <a:r>
              <a:rPr lang="en-US" sz="1600" dirty="0" err="1">
                <a:solidFill>
                  <a:srgbClr val="0C0D0D"/>
                </a:solidFill>
                <a:ea typeface="+mn-lt"/>
                <a:cs typeface="+mn-lt"/>
              </a:rPr>
              <a:t>araştırılması</a:t>
            </a:r>
            <a:r>
              <a:rPr lang="en-US" sz="1600" dirty="0">
                <a:solidFill>
                  <a:srgbClr val="0C0D0D"/>
                </a:solidFill>
                <a:ea typeface="+mn-lt"/>
                <a:cs typeface="+mn-lt"/>
              </a:rPr>
              <a:t>" </a:t>
            </a:r>
            <a:r>
              <a:rPr lang="en-US" sz="1600" dirty="0" err="1">
                <a:solidFill>
                  <a:srgbClr val="0C0D0D"/>
                </a:solidFill>
                <a:ea typeface="+mn-lt"/>
                <a:cs typeface="+mn-lt"/>
              </a:rPr>
              <a:t>başlıklı</a:t>
            </a:r>
            <a:r>
              <a:rPr lang="en-US" sz="1600" dirty="0">
                <a:solidFill>
                  <a:srgbClr val="0C0D0D"/>
                </a:solidFill>
                <a:ea typeface="+mn-lt"/>
                <a:cs typeface="+mn-lt"/>
              </a:rPr>
              <a:t> </a:t>
            </a:r>
            <a:r>
              <a:rPr lang="en-US" sz="1600" dirty="0" err="1" smtClean="0">
                <a:solidFill>
                  <a:srgbClr val="0C0D0D"/>
                </a:solidFill>
                <a:ea typeface="+mn-lt"/>
                <a:cs typeface="+mn-lt"/>
              </a:rPr>
              <a:t>proje</a:t>
            </a:r>
            <a:r>
              <a:rPr lang="tr-TR" sz="1600" dirty="0">
                <a:solidFill>
                  <a:srgbClr val="0C0D0D"/>
                </a:solidFill>
                <a:ea typeface="+mn-lt"/>
                <a:cs typeface="+mn-lt"/>
              </a:rPr>
              <a:t> </a:t>
            </a:r>
            <a:r>
              <a:rPr lang="tr-TR" sz="1600" dirty="0" smtClean="0">
                <a:solidFill>
                  <a:srgbClr val="0C0D0D"/>
                </a:solidFill>
                <a:ea typeface="+mn-lt"/>
                <a:cs typeface="+mn-lt"/>
              </a:rPr>
              <a:t>sürdürülmektedir</a:t>
            </a:r>
            <a:r>
              <a:rPr lang="en-US" sz="1600" dirty="0" smtClean="0">
                <a:solidFill>
                  <a:srgbClr val="0C0D0D"/>
                </a:solidFill>
                <a:ea typeface="+mn-lt"/>
                <a:cs typeface="+mn-lt"/>
              </a:rPr>
              <a:t>.</a:t>
            </a:r>
            <a:endParaRPr lang="en-US" sz="1600" dirty="0">
              <a:solidFill>
                <a:srgbClr val="0C0D0D"/>
              </a:solidFill>
              <a:cs typeface="Calibri"/>
            </a:endParaRPr>
          </a:p>
          <a:p>
            <a:pPr marL="342900" indent="-342900">
              <a:lnSpc>
                <a:spcPct val="150000"/>
              </a:lnSpc>
              <a:buFont typeface="Arial"/>
              <a:buChar char="•"/>
            </a:pPr>
            <a:r>
              <a:rPr lang="en-US" sz="1600" dirty="0">
                <a:solidFill>
                  <a:srgbClr val="0F2303"/>
                </a:solidFill>
                <a:cs typeface="Calibri"/>
              </a:rPr>
              <a:t>202</a:t>
            </a:r>
            <a:r>
              <a:rPr lang="tr-TR" sz="1600" dirty="0">
                <a:solidFill>
                  <a:srgbClr val="0F2303"/>
                </a:solidFill>
                <a:cs typeface="Calibri"/>
              </a:rPr>
              <a:t>2</a:t>
            </a:r>
            <a:r>
              <a:rPr lang="en-US" sz="1600" dirty="0">
                <a:solidFill>
                  <a:srgbClr val="0F2303"/>
                </a:solidFill>
                <a:cs typeface="Calibri"/>
              </a:rPr>
              <a:t>- 202</a:t>
            </a:r>
            <a:r>
              <a:rPr lang="tr-TR" sz="1600" dirty="0">
                <a:solidFill>
                  <a:srgbClr val="0F2303"/>
                </a:solidFill>
                <a:cs typeface="Calibri"/>
              </a:rPr>
              <a:t>3</a:t>
            </a:r>
            <a:r>
              <a:rPr lang="en-US" sz="1600" dirty="0">
                <a:solidFill>
                  <a:srgbClr val="0F2303"/>
                </a:solidFill>
                <a:cs typeface="Calibri"/>
              </a:rPr>
              <a:t> </a:t>
            </a:r>
            <a:r>
              <a:rPr lang="en-US" sz="1600" dirty="0" err="1">
                <a:solidFill>
                  <a:srgbClr val="0F2303"/>
                </a:solidFill>
                <a:cs typeface="Calibri"/>
              </a:rPr>
              <a:t>yılları</a:t>
            </a:r>
            <a:r>
              <a:rPr lang="en-US" sz="1600" dirty="0">
                <a:solidFill>
                  <a:srgbClr val="0F2303"/>
                </a:solidFill>
                <a:cs typeface="Calibri"/>
              </a:rPr>
              <a:t> </a:t>
            </a:r>
            <a:r>
              <a:rPr lang="en-US" sz="1600" dirty="0" err="1">
                <a:solidFill>
                  <a:srgbClr val="0F2303"/>
                </a:solidFill>
                <a:cs typeface="Calibri"/>
              </a:rPr>
              <a:t>arasında</a:t>
            </a:r>
            <a:r>
              <a:rPr lang="en-US" sz="1600" dirty="0">
                <a:solidFill>
                  <a:srgbClr val="0F2303"/>
                </a:solidFill>
                <a:cs typeface="Calibri"/>
              </a:rPr>
              <a:t> </a:t>
            </a:r>
            <a:r>
              <a:rPr lang="tr-TR" sz="1600" dirty="0">
                <a:solidFill>
                  <a:srgbClr val="0F2303"/>
                </a:solidFill>
                <a:cs typeface="Calibri"/>
              </a:rPr>
              <a:t> 3 SSCI yayını,</a:t>
            </a:r>
            <a:r>
              <a:rPr lang="tr-TR" sz="1600" dirty="0">
                <a:solidFill>
                  <a:srgbClr val="0F2303"/>
                </a:solidFill>
                <a:ea typeface="+mn-lt"/>
                <a:cs typeface="+mn-lt"/>
              </a:rPr>
              <a:t> 7 TR dizin*, 1 uluslararası indeksli, 1 kültür sanat makalesi ve </a:t>
            </a:r>
            <a:r>
              <a:rPr lang="en-US" sz="1600" dirty="0">
                <a:solidFill>
                  <a:srgbClr val="0F2303"/>
                </a:solidFill>
                <a:cs typeface="Calibri"/>
              </a:rPr>
              <a:t>1 </a:t>
            </a:r>
            <a:r>
              <a:rPr lang="en-US" sz="1600" dirty="0" err="1">
                <a:solidFill>
                  <a:srgbClr val="0F2303"/>
                </a:solidFill>
                <a:cs typeface="Calibri"/>
              </a:rPr>
              <a:t>kitap</a:t>
            </a:r>
            <a:r>
              <a:rPr lang="en-US" sz="1600" dirty="0">
                <a:solidFill>
                  <a:srgbClr val="0F2303"/>
                </a:solidFill>
                <a:cs typeface="Calibri"/>
              </a:rPr>
              <a:t> </a:t>
            </a:r>
            <a:r>
              <a:rPr lang="en-US" sz="1600" dirty="0" err="1">
                <a:solidFill>
                  <a:srgbClr val="0F2303"/>
                </a:solidFill>
                <a:cs typeface="Calibri"/>
              </a:rPr>
              <a:t>bölümü</a:t>
            </a:r>
            <a:r>
              <a:rPr lang="tr-TR" sz="1600" dirty="0">
                <a:solidFill>
                  <a:srgbClr val="0F2303"/>
                </a:solidFill>
                <a:cs typeface="Calibri"/>
              </a:rPr>
              <a:t> yayınlanmıştır (*Makalelerden 1 tanesi yüksek lisans öğrencisinin ders çıktısı olarak makaleye dönüşmüştür).</a:t>
            </a:r>
          </a:p>
          <a:p>
            <a:pPr marL="342900" indent="-342900">
              <a:lnSpc>
                <a:spcPct val="150000"/>
              </a:lnSpc>
              <a:buFont typeface="Arial"/>
              <a:buChar char="•"/>
            </a:pPr>
            <a:r>
              <a:rPr lang="tr-TR" sz="1600" dirty="0" err="1">
                <a:solidFill>
                  <a:srgbClr val="0F2303"/>
                </a:solidFill>
                <a:cs typeface="Calibri"/>
              </a:rPr>
              <a:t>Society</a:t>
            </a:r>
            <a:r>
              <a:rPr lang="tr-TR" sz="1600" dirty="0">
                <a:solidFill>
                  <a:srgbClr val="0F2303"/>
                </a:solidFill>
                <a:cs typeface="Calibri"/>
              </a:rPr>
              <a:t> </a:t>
            </a:r>
            <a:r>
              <a:rPr lang="tr-TR" sz="1600" dirty="0" err="1">
                <a:solidFill>
                  <a:srgbClr val="0F2303"/>
                </a:solidFill>
                <a:cs typeface="Calibri"/>
              </a:rPr>
              <a:t>for</a:t>
            </a:r>
            <a:r>
              <a:rPr lang="tr-TR" sz="1600" dirty="0">
                <a:solidFill>
                  <a:srgbClr val="0F2303"/>
                </a:solidFill>
                <a:cs typeface="Calibri"/>
              </a:rPr>
              <a:t> </a:t>
            </a:r>
            <a:r>
              <a:rPr lang="tr-TR" sz="1600" dirty="0" err="1">
                <a:solidFill>
                  <a:srgbClr val="0F2303"/>
                </a:solidFill>
                <a:cs typeface="Calibri"/>
              </a:rPr>
              <a:t>Research</a:t>
            </a:r>
            <a:r>
              <a:rPr lang="tr-TR" sz="1600" dirty="0">
                <a:solidFill>
                  <a:srgbClr val="0F2303"/>
                </a:solidFill>
                <a:cs typeface="Calibri"/>
              </a:rPr>
              <a:t> in Child Development (SRCD) uluslararası kongrede 4, Ulusal Psikoloji Kongresinde 4 ve Işık Savaşır Klinik Psikoloji Sempozyumunda 3 bildiri sunulmuştur.</a:t>
            </a:r>
          </a:p>
          <a:p>
            <a:pPr marL="342900" indent="-342900">
              <a:lnSpc>
                <a:spcPct val="150000"/>
              </a:lnSpc>
              <a:buFont typeface="Arial"/>
              <a:buChar char="•"/>
            </a:pPr>
            <a:r>
              <a:rPr lang="en-US" sz="1600" dirty="0">
                <a:solidFill>
                  <a:srgbClr val="0F2303"/>
                </a:solidFill>
                <a:cs typeface="Calibri"/>
              </a:rPr>
              <a:t>TR </a:t>
            </a:r>
            <a:r>
              <a:rPr lang="en-US" sz="1600" dirty="0" err="1">
                <a:solidFill>
                  <a:srgbClr val="0F2303"/>
                </a:solidFill>
                <a:cs typeface="Calibri"/>
              </a:rPr>
              <a:t>dizinde</a:t>
            </a:r>
            <a:r>
              <a:rPr lang="en-US" sz="1600" dirty="0">
                <a:solidFill>
                  <a:srgbClr val="0F2303"/>
                </a:solidFill>
                <a:cs typeface="Calibri"/>
              </a:rPr>
              <a:t> </a:t>
            </a:r>
            <a:r>
              <a:rPr lang="en-US" sz="1600" dirty="0" err="1">
                <a:solidFill>
                  <a:srgbClr val="0F2303"/>
                </a:solidFill>
                <a:cs typeface="Calibri"/>
              </a:rPr>
              <a:t>yer</a:t>
            </a:r>
            <a:r>
              <a:rPr lang="en-US" sz="1600" dirty="0">
                <a:solidFill>
                  <a:srgbClr val="0F2303"/>
                </a:solidFill>
                <a:cs typeface="Calibri"/>
              </a:rPr>
              <a:t> </a:t>
            </a:r>
            <a:r>
              <a:rPr lang="en-US" sz="1600" dirty="0" err="1">
                <a:solidFill>
                  <a:srgbClr val="0F2303"/>
                </a:solidFill>
                <a:cs typeface="Calibri"/>
              </a:rPr>
              <a:t>alan</a:t>
            </a:r>
            <a:r>
              <a:rPr lang="en-US" sz="1600" dirty="0">
                <a:solidFill>
                  <a:srgbClr val="0F2303"/>
                </a:solidFill>
                <a:cs typeface="Calibri"/>
              </a:rPr>
              <a:t> </a:t>
            </a:r>
            <a:r>
              <a:rPr lang="en-US" sz="1600" dirty="0" err="1">
                <a:solidFill>
                  <a:srgbClr val="0F2303"/>
                </a:solidFill>
                <a:cs typeface="Calibri"/>
              </a:rPr>
              <a:t>Nesne</a:t>
            </a:r>
            <a:r>
              <a:rPr lang="en-US" sz="1600" dirty="0">
                <a:solidFill>
                  <a:srgbClr val="0F2303"/>
                </a:solidFill>
                <a:cs typeface="Calibri"/>
              </a:rPr>
              <a:t> </a:t>
            </a:r>
            <a:r>
              <a:rPr lang="en-US" sz="1600" dirty="0" err="1">
                <a:solidFill>
                  <a:srgbClr val="0F2303"/>
                </a:solidFill>
                <a:cs typeface="Calibri"/>
              </a:rPr>
              <a:t>dergisi</a:t>
            </a:r>
            <a:r>
              <a:rPr lang="en-US" sz="1600" dirty="0">
                <a:solidFill>
                  <a:srgbClr val="0F2303"/>
                </a:solidFill>
                <a:cs typeface="Calibri"/>
              </a:rPr>
              <a:t> </a:t>
            </a:r>
            <a:r>
              <a:rPr lang="en-US" sz="1600" dirty="0" err="1">
                <a:solidFill>
                  <a:srgbClr val="0F2303"/>
                </a:solidFill>
                <a:cs typeface="Calibri"/>
              </a:rPr>
              <a:t>editörlüğü</a:t>
            </a:r>
            <a:r>
              <a:rPr lang="en-US" sz="1600" dirty="0">
                <a:solidFill>
                  <a:srgbClr val="0F2303"/>
                </a:solidFill>
                <a:cs typeface="Calibri"/>
              </a:rPr>
              <a:t> </a:t>
            </a:r>
            <a:r>
              <a:rPr lang="en-US" sz="1600" dirty="0" err="1">
                <a:solidFill>
                  <a:srgbClr val="0F2303"/>
                </a:solidFill>
                <a:cs typeface="Calibri"/>
              </a:rPr>
              <a:t>ve</a:t>
            </a:r>
            <a:r>
              <a:rPr lang="en-US" sz="1600" dirty="0">
                <a:solidFill>
                  <a:srgbClr val="0F2303"/>
                </a:solidFill>
                <a:cs typeface="Calibri"/>
              </a:rPr>
              <a:t> </a:t>
            </a:r>
            <a:r>
              <a:rPr lang="en-US" sz="1600" dirty="0" err="1">
                <a:solidFill>
                  <a:srgbClr val="0F2303"/>
                </a:solidFill>
                <a:cs typeface="Calibri"/>
              </a:rPr>
              <a:t>bölüm</a:t>
            </a:r>
            <a:r>
              <a:rPr lang="en-US" sz="1600" dirty="0">
                <a:solidFill>
                  <a:srgbClr val="0F2303"/>
                </a:solidFill>
                <a:cs typeface="Calibri"/>
              </a:rPr>
              <a:t> </a:t>
            </a:r>
            <a:r>
              <a:rPr lang="en-US" sz="1600" dirty="0" err="1">
                <a:solidFill>
                  <a:srgbClr val="0F2303"/>
                </a:solidFill>
                <a:cs typeface="Calibri"/>
              </a:rPr>
              <a:t>öğretim</a:t>
            </a:r>
            <a:r>
              <a:rPr lang="en-US" sz="1600" dirty="0">
                <a:solidFill>
                  <a:srgbClr val="0F2303"/>
                </a:solidFill>
                <a:cs typeface="Calibri"/>
              </a:rPr>
              <a:t> </a:t>
            </a:r>
            <a:r>
              <a:rPr lang="en-US" sz="1600" dirty="0" err="1">
                <a:solidFill>
                  <a:srgbClr val="0F2303"/>
                </a:solidFill>
                <a:cs typeface="Calibri"/>
              </a:rPr>
              <a:t>üyelerinin</a:t>
            </a:r>
            <a:r>
              <a:rPr lang="en-US" sz="1600" dirty="0">
                <a:solidFill>
                  <a:srgbClr val="0F2303"/>
                </a:solidFill>
                <a:cs typeface="Calibri"/>
              </a:rPr>
              <a:t> </a:t>
            </a:r>
            <a:r>
              <a:rPr lang="en-US" sz="1600" dirty="0" err="1">
                <a:solidFill>
                  <a:srgbClr val="0F2303"/>
                </a:solidFill>
                <a:cs typeface="Calibri"/>
              </a:rPr>
              <a:t>psikoloji</a:t>
            </a:r>
            <a:r>
              <a:rPr lang="en-US" sz="1600" dirty="0">
                <a:solidFill>
                  <a:srgbClr val="0F2303"/>
                </a:solidFill>
                <a:cs typeface="Calibri"/>
              </a:rPr>
              <a:t> </a:t>
            </a:r>
            <a:r>
              <a:rPr lang="en-US" sz="1600" dirty="0" err="1">
                <a:solidFill>
                  <a:srgbClr val="0F2303"/>
                </a:solidFill>
                <a:cs typeface="Calibri"/>
              </a:rPr>
              <a:t>alanındaki</a:t>
            </a:r>
            <a:r>
              <a:rPr lang="en-US" sz="1600" dirty="0">
                <a:solidFill>
                  <a:srgbClr val="0F2303"/>
                </a:solidFill>
                <a:cs typeface="Calibri"/>
              </a:rPr>
              <a:t> </a:t>
            </a:r>
            <a:r>
              <a:rPr lang="en-US" sz="1600" dirty="0" err="1">
                <a:solidFill>
                  <a:srgbClr val="0F2303"/>
                </a:solidFill>
                <a:cs typeface="Calibri"/>
              </a:rPr>
              <a:t>dergilerde</a:t>
            </a:r>
            <a:r>
              <a:rPr lang="en-US" sz="1600" dirty="0">
                <a:solidFill>
                  <a:srgbClr val="0F2303"/>
                </a:solidFill>
                <a:cs typeface="Calibri"/>
              </a:rPr>
              <a:t> </a:t>
            </a:r>
            <a:r>
              <a:rPr lang="en-US" sz="1600" dirty="0" err="1">
                <a:solidFill>
                  <a:srgbClr val="0F2303"/>
                </a:solidFill>
                <a:cs typeface="Calibri"/>
              </a:rPr>
              <a:t>hakemlikleri</a:t>
            </a:r>
            <a:r>
              <a:rPr lang="en-US" sz="1600" dirty="0">
                <a:solidFill>
                  <a:srgbClr val="0F2303"/>
                </a:solidFill>
                <a:cs typeface="Calibri"/>
              </a:rPr>
              <a:t> </a:t>
            </a:r>
            <a:r>
              <a:rPr lang="en-US" sz="1600" dirty="0" err="1">
                <a:solidFill>
                  <a:srgbClr val="0F2303"/>
                </a:solidFill>
                <a:cs typeface="Calibri"/>
              </a:rPr>
              <a:t>bulunmaktadır</a:t>
            </a:r>
            <a:r>
              <a:rPr lang="en-US" sz="1600" dirty="0">
                <a:solidFill>
                  <a:srgbClr val="0F2303"/>
                </a:solidFill>
                <a:cs typeface="Calibri"/>
              </a:rPr>
              <a:t>.</a:t>
            </a:r>
          </a:p>
        </p:txBody>
      </p:sp>
    </p:spTree>
    <p:extLst>
      <p:ext uri="{BB962C8B-B14F-4D97-AF65-F5344CB8AC3E}">
        <p14:creationId xmlns:p14="http://schemas.microsoft.com/office/powerpoint/2010/main" val="2179233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GİRİŞİMCİLİK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56D41B4-11DD-4713-99BD-8BE3A53D29C3}"/>
              </a:ext>
            </a:extLst>
          </p:cNvPr>
          <p:cNvSpPr txBox="1"/>
          <p:nvPr/>
        </p:nvSpPr>
        <p:spPr>
          <a:xfrm>
            <a:off x="243840" y="1767840"/>
            <a:ext cx="8646160" cy="96795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Font typeface="Arial" panose="020B0604020202020204" pitchFamily="34" charset="0"/>
              <a:buChar char="•"/>
            </a:pPr>
            <a:endParaRPr lang="en-US" sz="2000" dirty="0">
              <a:solidFill>
                <a:srgbClr val="0F2303"/>
              </a:solidFill>
              <a:cs typeface="Calibri"/>
            </a:endParaRPr>
          </a:p>
          <a:p>
            <a:pPr marL="342900" indent="-342900">
              <a:lnSpc>
                <a:spcPct val="150000"/>
              </a:lnSpc>
              <a:buFont typeface="Arial" panose="020B0604020202020204" pitchFamily="34" charset="0"/>
              <a:buChar char="•"/>
            </a:pPr>
            <a:endParaRPr lang="en-US" sz="2000" dirty="0">
              <a:solidFill>
                <a:srgbClr val="0F2303"/>
              </a:solidFill>
              <a:cs typeface="Calibri"/>
            </a:endParaRPr>
          </a:p>
        </p:txBody>
      </p:sp>
      <p:sp>
        <p:nvSpPr>
          <p:cNvPr id="3" name="TextBox 1">
            <a:extLst>
              <a:ext uri="{FF2B5EF4-FFF2-40B4-BE49-F238E27FC236}">
                <a16:creationId xmlns:a16="http://schemas.microsoft.com/office/drawing/2014/main" id="{4E3099BB-0460-2686-58C7-06E22C1642EB}"/>
              </a:ext>
            </a:extLst>
          </p:cNvPr>
          <p:cNvSpPr txBox="1"/>
          <p:nvPr/>
        </p:nvSpPr>
        <p:spPr>
          <a:xfrm>
            <a:off x="467360" y="1815879"/>
            <a:ext cx="8432800" cy="37888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buFont typeface="Arial"/>
              <a:buChar char="•"/>
            </a:pPr>
            <a:r>
              <a:rPr lang="tr-TR" dirty="0">
                <a:solidFill>
                  <a:srgbClr val="0F2303"/>
                </a:solidFill>
                <a:cs typeface="Arial"/>
              </a:rPr>
              <a:t>" 1. Afet ve Travma Çalışmaları Çalıştayı</a:t>
            </a:r>
            <a:r>
              <a:rPr lang="en-US" dirty="0">
                <a:solidFill>
                  <a:srgbClr val="0F2303"/>
                </a:solidFill>
                <a:cs typeface="Arial"/>
              </a:rPr>
              <a:t>" </a:t>
            </a:r>
            <a:r>
              <a:rPr lang="en-US" dirty="0" err="1">
                <a:solidFill>
                  <a:srgbClr val="0F2303"/>
                </a:solidFill>
                <a:ea typeface="+mn-lt"/>
                <a:cs typeface="+mn-lt"/>
              </a:rPr>
              <a:t>düzenlenmiştir</a:t>
            </a:r>
            <a:r>
              <a:rPr lang="en-US" dirty="0">
                <a:solidFill>
                  <a:srgbClr val="0F2303"/>
                </a:solidFill>
                <a:ea typeface="+mn-lt"/>
                <a:cs typeface="+mn-lt"/>
              </a:rPr>
              <a:t>.</a:t>
            </a:r>
            <a:endParaRPr lang="en-US" dirty="0">
              <a:solidFill>
                <a:srgbClr val="0F2303"/>
              </a:solidFill>
              <a:cs typeface="Calibri"/>
            </a:endParaRPr>
          </a:p>
          <a:p>
            <a:pPr marL="285750" indent="-285750">
              <a:lnSpc>
                <a:spcPct val="150000"/>
              </a:lnSpc>
              <a:buFont typeface="Arial"/>
              <a:buChar char="•"/>
            </a:pPr>
            <a:r>
              <a:rPr lang="tr-TR" dirty="0">
                <a:solidFill>
                  <a:srgbClr val="0F2303"/>
                </a:solidFill>
                <a:cs typeface="Arial"/>
              </a:rPr>
              <a:t>25 Kasım Kadına Yönelik Şiddete Karşı Uluslararası Mücadele Günü kapsamında </a:t>
            </a:r>
            <a:r>
              <a:rPr lang="en-US" dirty="0">
                <a:solidFill>
                  <a:srgbClr val="0F2303"/>
                </a:solidFill>
                <a:cs typeface="Arial"/>
              </a:rPr>
              <a:t>"</a:t>
            </a:r>
            <a:r>
              <a:rPr lang="tr-TR" dirty="0">
                <a:solidFill>
                  <a:srgbClr val="0F2303"/>
                </a:solidFill>
                <a:cs typeface="Arial"/>
              </a:rPr>
              <a:t>Ben Olma Yolculuğundaki Engelleri Kaldırmak: Kadına yönelik şiddetle ilgili bilgilen, fark et ve değiştir!</a:t>
            </a:r>
            <a:r>
              <a:rPr lang="en-US" dirty="0">
                <a:solidFill>
                  <a:srgbClr val="0F2303"/>
                </a:solidFill>
                <a:cs typeface="Arial"/>
              </a:rPr>
              <a:t> " </a:t>
            </a:r>
            <a:r>
              <a:rPr lang="tr-TR" dirty="0">
                <a:solidFill>
                  <a:srgbClr val="0F2303"/>
                </a:solidFill>
                <a:cs typeface="Arial"/>
              </a:rPr>
              <a:t>başlıklı etkinlik düzenlenmiştir.</a:t>
            </a:r>
          </a:p>
          <a:p>
            <a:pPr marL="285750" indent="-285750">
              <a:lnSpc>
                <a:spcPct val="150000"/>
              </a:lnSpc>
              <a:buFont typeface="Arial"/>
              <a:buChar char="•"/>
            </a:pPr>
            <a:r>
              <a:rPr lang="tr-TR" dirty="0">
                <a:solidFill>
                  <a:srgbClr val="0F2303"/>
                </a:solidFill>
                <a:cs typeface="Arial"/>
              </a:rPr>
              <a:t>6 Şubat 2023 Depremi sonrasında üniversite personeline yönelik bilgilendirme amaçlı psikososyal destek eğitimi verilmiştir. Ayrıca depremden etkilenen çocuklar için oyuncak toplama kampanyası başlatılmıştır.</a:t>
            </a:r>
          </a:p>
          <a:p>
            <a:pPr marL="285750" indent="-285750">
              <a:lnSpc>
                <a:spcPct val="150000"/>
              </a:lnSpc>
              <a:buFont typeface="Arial"/>
              <a:buChar char="•"/>
            </a:pPr>
            <a:r>
              <a:rPr lang="tr-TR" dirty="0">
                <a:solidFill>
                  <a:srgbClr val="0F2303"/>
                </a:solidFill>
                <a:cs typeface="Arial"/>
              </a:rPr>
              <a:t>Akdeniz Üniversitesi Deprem Mağdurları Destek Projesi kapsamında Kum Terapisinde Travma ve Kaynaklarımız başlıklı eğitime katılım sağlanmıştır.</a:t>
            </a:r>
          </a:p>
        </p:txBody>
      </p:sp>
    </p:spTree>
    <p:extLst>
      <p:ext uri="{BB962C8B-B14F-4D97-AF65-F5344CB8AC3E}">
        <p14:creationId xmlns:p14="http://schemas.microsoft.com/office/powerpoint/2010/main" val="2926320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41579" y="649467"/>
            <a:ext cx="5040560" cy="523220"/>
          </a:xfrm>
          <a:prstGeom prst="rect">
            <a:avLst/>
          </a:prstGeom>
          <a:noFill/>
        </p:spPr>
        <p:txBody>
          <a:bodyPr wrap="square" lIns="91440" tIns="45720" rIns="91440" bIns="45720" rtlCol="0" anchor="t">
            <a:spAutoFit/>
          </a:bodyPr>
          <a:lstStyle/>
          <a:p>
            <a:pPr algn="ctr"/>
            <a:r>
              <a:rPr lang="tr-TR" sz="2800" b="1" dirty="0">
                <a:solidFill>
                  <a:schemeClr val="tx1">
                    <a:lumMod val="75000"/>
                  </a:schemeClr>
                </a:solidFill>
                <a:effectLst>
                  <a:outerShdw blurRad="38100" dist="38100" dir="2700000" algn="tl">
                    <a:srgbClr val="000000">
                      <a:alpha val="43137"/>
                    </a:srgbClr>
                  </a:outerShdw>
                </a:effectLst>
              </a:rPr>
              <a:t>MİSYON-VİZYON-POLİTİKA</a:t>
            </a:r>
          </a:p>
        </p:txBody>
      </p:sp>
      <p:pic>
        <p:nvPicPr>
          <p:cNvPr id="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372" y="450628"/>
            <a:ext cx="1872208" cy="39767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490637" y="1291399"/>
            <a:ext cx="4189482" cy="369332"/>
          </a:xfrm>
          <a:prstGeom prst="rect">
            <a:avLst/>
          </a:prstGeom>
        </p:spPr>
        <p:txBody>
          <a:bodyPr wrap="square" lIns="91440" tIns="45720" rIns="91440" bIns="45720" anchor="t">
            <a:spAutoFit/>
          </a:bodyPr>
          <a:lstStyle/>
          <a:p>
            <a:r>
              <a:rPr lang="tr-TR" b="1" dirty="0">
                <a:solidFill>
                  <a:srgbClr val="000000"/>
                </a:solidFill>
                <a:latin typeface="Calibri"/>
                <a:ea typeface="Times New Roman" panose="02020603050405020304" pitchFamily="18" charset="0"/>
                <a:cs typeface="Calibri"/>
              </a:rPr>
              <a:t>  </a:t>
            </a:r>
            <a:endParaRPr lang="tr-TR" b="1" dirty="0"/>
          </a:p>
        </p:txBody>
      </p:sp>
      <p:sp>
        <p:nvSpPr>
          <p:cNvPr id="4" name="Dikdörtgen 3"/>
          <p:cNvSpPr/>
          <p:nvPr/>
        </p:nvSpPr>
        <p:spPr>
          <a:xfrm>
            <a:off x="493955" y="4955087"/>
            <a:ext cx="8352928" cy="1767087"/>
          </a:xfrm>
          <a:prstGeom prst="rect">
            <a:avLst/>
          </a:prstGeom>
        </p:spPr>
        <p:txBody>
          <a:bodyPr wrap="square" lIns="91440" tIns="45720" rIns="91440" bIns="45720" anchor="t">
            <a:spAutoFit/>
          </a:bodyPr>
          <a:lstStyle/>
          <a:p>
            <a:pPr fontAlgn="base">
              <a:lnSpc>
                <a:spcPct val="150000"/>
              </a:lnSpc>
              <a:spcAft>
                <a:spcPts val="0"/>
              </a:spcAft>
            </a:pPr>
            <a:r>
              <a:rPr lang="tr-TR" b="1" dirty="0">
                <a:latin typeface="Calibri"/>
                <a:ea typeface="Times New Roman" panose="02020603050405020304" pitchFamily="18" charset="0"/>
                <a:cs typeface="Calibri"/>
              </a:rPr>
              <a:t>ÇALIŞMA POLİTİKASI</a:t>
            </a:r>
          </a:p>
          <a:p>
            <a:pPr algn="just">
              <a:lnSpc>
                <a:spcPct val="150000"/>
              </a:lnSpc>
            </a:pPr>
            <a:r>
              <a:rPr lang="tr-TR" sz="1400" dirty="0">
                <a:solidFill>
                  <a:srgbClr val="0F2303"/>
                </a:solidFill>
                <a:ea typeface="+mn-lt"/>
                <a:cs typeface="+mn-lt"/>
              </a:rPr>
              <a:t>Paydaşların katkılarıyla gelişen eğitim-öğretim ve araştırma konusunda evrensel niteliğe sahip olmak. Mevzuat ve standartlarla uyumlu olarak önerileri dikkate almak ve şikayetleri en kısa sürede çözümlemek. Öğretim elamanlarının huzurlu bir ortamda, iş birliği içerisinde ve üretken olabilmeleri için motivasyonlarının izlenmesi ve arttırılmasını sağlamak.</a:t>
            </a:r>
            <a:endParaRPr lang="tr-TR" sz="1400" dirty="0">
              <a:solidFill>
                <a:srgbClr val="0F2303"/>
              </a:solidFill>
              <a:cs typeface="Calibri"/>
            </a:endParaRPr>
          </a:p>
        </p:txBody>
      </p:sp>
      <p:sp>
        <p:nvSpPr>
          <p:cNvPr id="7" name="Dikdörtgen 6"/>
          <p:cNvSpPr/>
          <p:nvPr/>
        </p:nvSpPr>
        <p:spPr>
          <a:xfrm>
            <a:off x="503655" y="3508427"/>
            <a:ext cx="8352928" cy="1442767"/>
          </a:xfrm>
          <a:prstGeom prst="rect">
            <a:avLst/>
          </a:prstGeom>
        </p:spPr>
        <p:txBody>
          <a:bodyPr wrap="square" lIns="91440" tIns="45720" rIns="91440" bIns="45720" anchor="t">
            <a:spAutoFit/>
          </a:bodyPr>
          <a:lstStyle/>
          <a:p>
            <a:pPr>
              <a:lnSpc>
                <a:spcPct val="150000"/>
              </a:lnSpc>
            </a:pPr>
            <a:r>
              <a:rPr lang="tr-TR" b="1" dirty="0">
                <a:ea typeface="+mn-lt"/>
                <a:cs typeface="+mn-lt"/>
              </a:rPr>
              <a:t>PSİKOLOJİ BÖLÜMÜ</a:t>
            </a:r>
            <a:r>
              <a:rPr lang="tr-TR" b="1" dirty="0">
                <a:solidFill>
                  <a:srgbClr val="FF0000"/>
                </a:solidFill>
                <a:latin typeface="Calibri"/>
                <a:ea typeface="Times New Roman" panose="02020603050405020304" pitchFamily="18" charset="0"/>
                <a:cs typeface="Calibri"/>
              </a:rPr>
              <a:t> </a:t>
            </a:r>
            <a:r>
              <a:rPr lang="tr-TR" b="1" dirty="0">
                <a:latin typeface="Calibri"/>
                <a:ea typeface="Times New Roman" panose="02020603050405020304" pitchFamily="18" charset="0"/>
                <a:cs typeface="Calibri"/>
              </a:rPr>
              <a:t>VİZYONU</a:t>
            </a:r>
            <a:endParaRPr lang="en-US" dirty="0">
              <a:latin typeface="Calibri"/>
              <a:cs typeface="Calibri"/>
            </a:endParaRPr>
          </a:p>
          <a:p>
            <a:pPr fontAlgn="base">
              <a:lnSpc>
                <a:spcPct val="150000"/>
              </a:lnSpc>
              <a:spcAft>
                <a:spcPts val="0"/>
              </a:spcAft>
            </a:pPr>
            <a:r>
              <a:rPr lang="tr-TR" sz="1400" b="0" i="0" dirty="0">
                <a:solidFill>
                  <a:srgbClr val="000000"/>
                </a:solidFill>
                <a:effectLst/>
                <a:latin typeface="Calibri" panose="020F0502020204030204" pitchFamily="34" charset="0"/>
              </a:rPr>
              <a:t>Yeniliklere ve gelişime açık bir eğitim anlayışını benimseyen, uygulama odaklı çalışmalarla topluma katkı sağlama konusunda girişimci bir bölüm olmak. Aynı zamanda, ulusal ve uluslararası alanda tanınırlığı artıracak bilimsel araştırma ve yayınlar üreterek akredite bir psikoloji bölümü olmak.  </a:t>
            </a:r>
            <a:endParaRPr lang="tr-TR" sz="1400" b="1" dirty="0">
              <a:solidFill>
                <a:srgbClr val="0C0D0D"/>
              </a:solidFill>
              <a:latin typeface="Times New Roman" panose="02020603050405020304" pitchFamily="18" charset="0"/>
              <a:ea typeface="Times New Roman" panose="02020603050405020304" pitchFamily="18" charset="0"/>
            </a:endParaRPr>
          </a:p>
        </p:txBody>
      </p:sp>
      <p:sp>
        <p:nvSpPr>
          <p:cNvPr id="8" name="Dikdörtgen 7"/>
          <p:cNvSpPr/>
          <p:nvPr/>
        </p:nvSpPr>
        <p:spPr>
          <a:xfrm>
            <a:off x="503655" y="1168166"/>
            <a:ext cx="8352928" cy="2412007"/>
          </a:xfrm>
          <a:prstGeom prst="rect">
            <a:avLst/>
          </a:prstGeom>
        </p:spPr>
        <p:txBody>
          <a:bodyPr wrap="square" lIns="91440" tIns="45720" rIns="91440" bIns="45720" anchor="t">
            <a:spAutoFit/>
          </a:bodyPr>
          <a:lstStyle/>
          <a:p>
            <a:pPr fontAlgn="base">
              <a:lnSpc>
                <a:spcPct val="150000"/>
              </a:lnSpc>
            </a:pPr>
            <a:r>
              <a:rPr lang="tr-TR" b="1" dirty="0">
                <a:latin typeface="Calibri"/>
                <a:cs typeface="Calibri"/>
              </a:rPr>
              <a:t>PSİKOLOJİ BÖLÜMÜ MİSYONU</a:t>
            </a:r>
            <a:endParaRPr lang="en-US" dirty="0"/>
          </a:p>
          <a:p>
            <a:pPr algn="l" rtl="0" fontAlgn="base">
              <a:lnSpc>
                <a:spcPct val="150000"/>
              </a:lnSpc>
            </a:pPr>
            <a:r>
              <a:rPr lang="tr-TR" sz="1400" b="0" i="0" dirty="0">
                <a:solidFill>
                  <a:srgbClr val="000000"/>
                </a:solidFill>
                <a:effectLst/>
                <a:latin typeface="Calibri" panose="020F0502020204030204" pitchFamily="34" charset="0"/>
              </a:rPr>
              <a:t>Nitelikli ve psikolojinin her alt alanını kapsayan akademik kadrosu ile bilimsellik ön plandadır. </a:t>
            </a:r>
            <a:endParaRPr lang="tr-TR" sz="1400" b="0" i="0" dirty="0">
              <a:solidFill>
                <a:srgbClr val="000000"/>
              </a:solidFill>
              <a:effectLst/>
              <a:latin typeface="Segoe UI" panose="020B0502040204020203" pitchFamily="34" charset="0"/>
            </a:endParaRPr>
          </a:p>
          <a:p>
            <a:pPr algn="l" rtl="0" fontAlgn="base">
              <a:lnSpc>
                <a:spcPct val="150000"/>
              </a:lnSpc>
            </a:pPr>
            <a:r>
              <a:rPr lang="tr-TR" sz="1400" b="0" i="0" dirty="0">
                <a:solidFill>
                  <a:srgbClr val="000000"/>
                </a:solidFill>
                <a:effectLst/>
                <a:latin typeface="Calibri" panose="020F0502020204030204" pitchFamily="34" charset="0"/>
              </a:rPr>
              <a:t>Bilimsel yöntem temel alınarak yapılan araştırma ve uygulamalar ile hem akademik çalışmalara hem de topluma önemli katkıda bulunur. </a:t>
            </a:r>
            <a:endParaRPr lang="tr-TR" sz="1400" b="0" i="0" dirty="0">
              <a:solidFill>
                <a:srgbClr val="000000"/>
              </a:solidFill>
              <a:effectLst/>
              <a:latin typeface="Segoe UI" panose="020B0502040204020203" pitchFamily="34" charset="0"/>
            </a:endParaRPr>
          </a:p>
          <a:p>
            <a:pPr algn="l" rtl="0" fontAlgn="base">
              <a:lnSpc>
                <a:spcPct val="150000"/>
              </a:lnSpc>
            </a:pPr>
            <a:r>
              <a:rPr lang="tr-TR" sz="1400" b="0" i="0" dirty="0">
                <a:solidFill>
                  <a:srgbClr val="000000"/>
                </a:solidFill>
                <a:effectLst/>
                <a:latin typeface="Calibri" panose="020F0502020204030204" pitchFamily="34" charset="0"/>
              </a:rPr>
              <a:t>Her bireyin fenomenolojisini zenginlik olarak ele alan ve mesleki gelişimin ötesinde, bireyin kendini tanıma, eleştirel ve bilimsel düşünme, yaratıcı ve üretkenlik potansiyelinin geliştirilmesine katkı sağlayan bir yaklaşımı benimser. </a:t>
            </a:r>
            <a:endParaRPr lang="tr-TR" sz="1400"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938822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471888"/>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TOPLUMSAL KATKI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332656"/>
            <a:ext cx="1847488" cy="3924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BADC53C-DCF9-4472-8D54-E9F287B87E03}"/>
              </a:ext>
            </a:extLst>
          </p:cNvPr>
          <p:cNvSpPr txBox="1"/>
          <p:nvPr/>
        </p:nvSpPr>
        <p:spPr>
          <a:xfrm>
            <a:off x="508000" y="1920240"/>
            <a:ext cx="8432800" cy="37888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buFont typeface="Arial"/>
              <a:buChar char="•"/>
            </a:pPr>
            <a:r>
              <a:rPr lang="tr-TR" dirty="0">
                <a:solidFill>
                  <a:srgbClr val="0F2303"/>
                </a:solidFill>
                <a:cs typeface="Arial"/>
              </a:rPr>
              <a:t>" 1. Afet ve Travma Çalışmaları Çalıştayı</a:t>
            </a:r>
            <a:r>
              <a:rPr lang="en-US" dirty="0">
                <a:solidFill>
                  <a:srgbClr val="0F2303"/>
                </a:solidFill>
                <a:cs typeface="Arial"/>
              </a:rPr>
              <a:t>" </a:t>
            </a:r>
            <a:r>
              <a:rPr lang="en-US" dirty="0" err="1">
                <a:solidFill>
                  <a:srgbClr val="0F2303"/>
                </a:solidFill>
                <a:ea typeface="+mn-lt"/>
                <a:cs typeface="+mn-lt"/>
              </a:rPr>
              <a:t>düzenlenmiştir</a:t>
            </a:r>
            <a:r>
              <a:rPr lang="en-US" dirty="0">
                <a:solidFill>
                  <a:srgbClr val="0F2303"/>
                </a:solidFill>
                <a:ea typeface="+mn-lt"/>
                <a:cs typeface="+mn-lt"/>
              </a:rPr>
              <a:t>.</a:t>
            </a:r>
            <a:endParaRPr lang="en-US" dirty="0">
              <a:solidFill>
                <a:srgbClr val="0F2303"/>
              </a:solidFill>
              <a:cs typeface="Calibri"/>
            </a:endParaRPr>
          </a:p>
          <a:p>
            <a:pPr marL="285750" indent="-285750">
              <a:lnSpc>
                <a:spcPct val="150000"/>
              </a:lnSpc>
              <a:buFont typeface="Arial"/>
              <a:buChar char="•"/>
            </a:pPr>
            <a:r>
              <a:rPr lang="tr-TR" dirty="0">
                <a:solidFill>
                  <a:srgbClr val="0F2303"/>
                </a:solidFill>
                <a:cs typeface="Arial"/>
              </a:rPr>
              <a:t>25 Kasım Kadına Yönelik Şiddete Karşı Uluslararası Mücadele Günü kapsamında </a:t>
            </a:r>
            <a:r>
              <a:rPr lang="en-US" dirty="0">
                <a:solidFill>
                  <a:srgbClr val="0F2303"/>
                </a:solidFill>
                <a:cs typeface="Arial"/>
              </a:rPr>
              <a:t>"</a:t>
            </a:r>
            <a:r>
              <a:rPr lang="tr-TR" dirty="0">
                <a:solidFill>
                  <a:srgbClr val="0F2303"/>
                </a:solidFill>
                <a:cs typeface="Arial"/>
              </a:rPr>
              <a:t>Ben Olma Yolculuğundaki Engelleri Kaldırmak: Kadına yönelik şiddetle ilgili bilgilen, fark et ve değiştir!</a:t>
            </a:r>
            <a:r>
              <a:rPr lang="en-US" dirty="0">
                <a:solidFill>
                  <a:srgbClr val="0F2303"/>
                </a:solidFill>
                <a:cs typeface="Arial"/>
              </a:rPr>
              <a:t> " </a:t>
            </a:r>
            <a:r>
              <a:rPr lang="tr-TR" dirty="0">
                <a:solidFill>
                  <a:srgbClr val="0F2303"/>
                </a:solidFill>
                <a:cs typeface="Arial"/>
              </a:rPr>
              <a:t>başlıklı etkinlik düzenlenmiştir.</a:t>
            </a:r>
          </a:p>
          <a:p>
            <a:pPr marL="285750" indent="-285750">
              <a:lnSpc>
                <a:spcPct val="150000"/>
              </a:lnSpc>
              <a:buFont typeface="Arial"/>
              <a:buChar char="•"/>
            </a:pPr>
            <a:r>
              <a:rPr lang="tr-TR" dirty="0">
                <a:solidFill>
                  <a:srgbClr val="0F2303"/>
                </a:solidFill>
                <a:cs typeface="Arial"/>
              </a:rPr>
              <a:t>6 Şubat 2023 Depremi sonrasında üniversite personeline yönelik bilgilendirme amaçlı psikososyal destek eğitimi verilmiştir. Ayrıca depremden etkilenen çocuklar için oyuncak toplama kampanyası başlatılmıştır.</a:t>
            </a:r>
          </a:p>
          <a:p>
            <a:pPr marL="285750" indent="-285750">
              <a:lnSpc>
                <a:spcPct val="150000"/>
              </a:lnSpc>
              <a:buFont typeface="Arial"/>
              <a:buChar char="•"/>
            </a:pPr>
            <a:r>
              <a:rPr lang="tr-TR" dirty="0">
                <a:solidFill>
                  <a:srgbClr val="0F2303"/>
                </a:solidFill>
                <a:cs typeface="Arial"/>
              </a:rPr>
              <a:t>  Akdeniz Üniversitesi Deprem Mağdurları Destek Projesi kapsamında Kum Terapisinde Travma ve Kaynaklarımız başlıklı eğitime katılım sağlanmıştır.</a:t>
            </a:r>
          </a:p>
        </p:txBody>
      </p:sp>
    </p:spTree>
    <p:extLst>
      <p:ext uri="{BB962C8B-B14F-4D97-AF65-F5344CB8AC3E}">
        <p14:creationId xmlns:p14="http://schemas.microsoft.com/office/powerpoint/2010/main" val="2544252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8" name="Metin kutusu 4">
            <a:extLst>
              <a:ext uri="{FF2B5EF4-FFF2-40B4-BE49-F238E27FC236}">
                <a16:creationId xmlns:a16="http://schemas.microsoft.com/office/drawing/2014/main" id="{7EC18F83-204B-487E-AFD6-153344F04A42}"/>
              </a:ext>
            </a:extLst>
          </p:cNvPr>
          <p:cNvSpPr txBox="1"/>
          <p:nvPr/>
        </p:nvSpPr>
        <p:spPr>
          <a:xfrm>
            <a:off x="2046263" y="517785"/>
            <a:ext cx="5616624" cy="993393"/>
          </a:xfrm>
          <a:prstGeom prst="rect">
            <a:avLst/>
          </a:prstGeom>
          <a:noFill/>
        </p:spPr>
        <p:txBody>
          <a:bodyPr vert="horz" lIns="91440" tIns="45720" rIns="91440" bIns="45720" rtlCol="0" anchor="ctr">
            <a:normAutofit/>
          </a:bodyPr>
          <a:lstStyle>
            <a:defPPr>
              <a:defRPr lang="tr-TR"/>
            </a:defPPr>
            <a:lvl1pPr algn="ctr">
              <a:lnSpc>
                <a:spcPct val="90000"/>
              </a:lnSpc>
              <a:spcBef>
                <a:spcPct val="0"/>
              </a:spcBef>
              <a:spcAft>
                <a:spcPts val="600"/>
              </a:spcAft>
              <a:defRPr sz="3100" b="1">
                <a:solidFill>
                  <a:srgbClr val="9DB5CE"/>
                </a:solidFill>
                <a:effectLst>
                  <a:outerShdw blurRad="38100" dist="38100" dir="2700000" algn="tl">
                    <a:srgbClr val="000000">
                      <a:alpha val="43137"/>
                    </a:srgbClr>
                  </a:outerShdw>
                </a:effectLst>
                <a:latin typeface="+mj-lt"/>
                <a:ea typeface="+mj-ea"/>
                <a:cs typeface="+mj-cs"/>
              </a:defRPr>
            </a:lvl1pPr>
          </a:lstStyle>
          <a:p>
            <a:r>
              <a:rPr lang="tr-TR" sz="2700" dirty="0">
                <a:solidFill>
                  <a:schemeClr val="accent6"/>
                </a:solidFill>
                <a:latin typeface="+mn-lt"/>
              </a:rPr>
              <a:t>FARKLI VE İYİ UYGULAMA ÖRNEKLERİ</a:t>
            </a:r>
          </a:p>
          <a:p>
            <a:r>
              <a:rPr lang="tr-TR" sz="2700" dirty="0">
                <a:solidFill>
                  <a:schemeClr val="tx2"/>
                </a:solidFill>
                <a:latin typeface="+mn-lt"/>
              </a:rPr>
              <a:t>KURUMSALLAŞMA ALANINDA</a:t>
            </a:r>
            <a:endParaRPr lang="en-US" sz="2700" dirty="0">
              <a:solidFill>
                <a:schemeClr val="accent6"/>
              </a:solidFill>
              <a:latin typeface="+mn-lt"/>
            </a:endParaRPr>
          </a:p>
        </p:txBody>
      </p:sp>
      <p:pic>
        <p:nvPicPr>
          <p:cNvPr id="66"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3" y="310487"/>
            <a:ext cx="1951851" cy="4145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6F55B941-9CD1-44AC-83DE-B54033A5E768}"/>
              </a:ext>
            </a:extLst>
          </p:cNvPr>
          <p:cNvSpPr txBox="1"/>
          <p:nvPr/>
        </p:nvSpPr>
        <p:spPr>
          <a:xfrm>
            <a:off x="243840" y="1788160"/>
            <a:ext cx="8646160"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Font typeface="Arial"/>
              <a:buChar char="•"/>
            </a:pPr>
            <a:r>
              <a:rPr lang="en-US" sz="2000" dirty="0" err="1" smtClean="0">
                <a:solidFill>
                  <a:srgbClr val="0F2303"/>
                </a:solidFill>
                <a:ea typeface="+mn-lt"/>
                <a:cs typeface="+mn-lt"/>
              </a:rPr>
              <a:t>Bölüm</a:t>
            </a:r>
            <a:r>
              <a:rPr lang="en-US" sz="2000" dirty="0" smtClean="0">
                <a:solidFill>
                  <a:srgbClr val="0F2303"/>
                </a:solidFill>
                <a:ea typeface="+mn-lt"/>
                <a:cs typeface="+mn-lt"/>
              </a:rPr>
              <a:t> </a:t>
            </a:r>
            <a:r>
              <a:rPr lang="en-US" sz="2000" dirty="0" err="1">
                <a:solidFill>
                  <a:srgbClr val="0F2303"/>
                </a:solidFill>
                <a:ea typeface="+mn-lt"/>
                <a:cs typeface="+mn-lt"/>
              </a:rPr>
              <a:t>hocalarının</a:t>
            </a:r>
            <a:r>
              <a:rPr lang="en-US" sz="2000" dirty="0">
                <a:solidFill>
                  <a:srgbClr val="0F2303"/>
                </a:solidFill>
                <a:ea typeface="+mn-lt"/>
                <a:cs typeface="+mn-lt"/>
              </a:rPr>
              <a:t> </a:t>
            </a:r>
            <a:r>
              <a:rPr lang="en-US" sz="2000" dirty="0" err="1">
                <a:solidFill>
                  <a:srgbClr val="0F2303"/>
                </a:solidFill>
                <a:ea typeface="+mn-lt"/>
                <a:cs typeface="+mn-lt"/>
              </a:rPr>
              <a:t>ortak</a:t>
            </a:r>
            <a:r>
              <a:rPr lang="en-US" sz="2000" dirty="0">
                <a:solidFill>
                  <a:srgbClr val="0F2303"/>
                </a:solidFill>
                <a:ea typeface="+mn-lt"/>
                <a:cs typeface="+mn-lt"/>
              </a:rPr>
              <a:t> </a:t>
            </a:r>
            <a:r>
              <a:rPr lang="en-US" sz="2000" dirty="0" err="1">
                <a:solidFill>
                  <a:srgbClr val="0F2303"/>
                </a:solidFill>
                <a:ea typeface="+mn-lt"/>
                <a:cs typeface="+mn-lt"/>
              </a:rPr>
              <a:t>katkılarını</a:t>
            </a:r>
            <a:r>
              <a:rPr lang="en-US" sz="2000" dirty="0">
                <a:solidFill>
                  <a:srgbClr val="0F2303"/>
                </a:solidFill>
                <a:ea typeface="+mn-lt"/>
                <a:cs typeface="+mn-lt"/>
              </a:rPr>
              <a:t> </a:t>
            </a:r>
            <a:r>
              <a:rPr lang="en-US" sz="2000" dirty="0" err="1">
                <a:solidFill>
                  <a:srgbClr val="0F2303"/>
                </a:solidFill>
                <a:ea typeface="+mn-lt"/>
                <a:cs typeface="+mn-lt"/>
              </a:rPr>
              <a:t>gerektiren</a:t>
            </a:r>
            <a:r>
              <a:rPr lang="en-US" sz="2000" dirty="0">
                <a:solidFill>
                  <a:srgbClr val="0F2303"/>
                </a:solidFill>
                <a:ea typeface="+mn-lt"/>
                <a:cs typeface="+mn-lt"/>
              </a:rPr>
              <a:t> </a:t>
            </a:r>
            <a:r>
              <a:rPr lang="en-US" sz="2000" dirty="0" err="1">
                <a:solidFill>
                  <a:srgbClr val="0F2303"/>
                </a:solidFill>
                <a:ea typeface="+mn-lt"/>
                <a:cs typeface="+mn-lt"/>
              </a:rPr>
              <a:t>işlerin</a:t>
            </a:r>
            <a:r>
              <a:rPr lang="en-US" sz="2000" dirty="0">
                <a:solidFill>
                  <a:srgbClr val="0F2303"/>
                </a:solidFill>
                <a:ea typeface="+mn-lt"/>
                <a:cs typeface="+mn-lt"/>
              </a:rPr>
              <a:t> </a:t>
            </a:r>
            <a:r>
              <a:rPr lang="tr-TR" sz="2000" dirty="0" err="1">
                <a:solidFill>
                  <a:srgbClr val="0F2303"/>
                </a:solidFill>
                <a:ea typeface="+mn-lt"/>
                <a:cs typeface="+mn-lt"/>
              </a:rPr>
              <a:t>O</a:t>
            </a:r>
            <a:r>
              <a:rPr lang="en-US" sz="2000" dirty="0" err="1" smtClean="0">
                <a:solidFill>
                  <a:srgbClr val="0F2303"/>
                </a:solidFill>
                <a:ea typeface="+mn-lt"/>
                <a:cs typeface="+mn-lt"/>
              </a:rPr>
              <a:t>nedrive</a:t>
            </a:r>
            <a:r>
              <a:rPr lang="en-US" sz="2000" dirty="0" smtClean="0">
                <a:solidFill>
                  <a:srgbClr val="0F2303"/>
                </a:solidFill>
                <a:ea typeface="+mn-lt"/>
                <a:cs typeface="+mn-lt"/>
              </a:rPr>
              <a:t> </a:t>
            </a:r>
            <a:r>
              <a:rPr lang="en-US" sz="2000" dirty="0" err="1">
                <a:solidFill>
                  <a:srgbClr val="0F2303"/>
                </a:solidFill>
                <a:ea typeface="+mn-lt"/>
                <a:cs typeface="+mn-lt"/>
              </a:rPr>
              <a:t>üzerinden</a:t>
            </a:r>
            <a:r>
              <a:rPr lang="en-US" sz="2000" dirty="0">
                <a:solidFill>
                  <a:srgbClr val="0F2303"/>
                </a:solidFill>
                <a:ea typeface="+mn-lt"/>
                <a:cs typeface="+mn-lt"/>
              </a:rPr>
              <a:t> </a:t>
            </a:r>
            <a:r>
              <a:rPr lang="en-US" sz="2000" dirty="0" err="1">
                <a:solidFill>
                  <a:srgbClr val="0F2303"/>
                </a:solidFill>
                <a:ea typeface="+mn-lt"/>
                <a:cs typeface="+mn-lt"/>
              </a:rPr>
              <a:t>yapılması</a:t>
            </a:r>
            <a:r>
              <a:rPr lang="en-US" sz="2000" dirty="0">
                <a:solidFill>
                  <a:srgbClr val="0F2303"/>
                </a:solidFill>
                <a:ea typeface="+mn-lt"/>
                <a:cs typeface="+mn-lt"/>
              </a:rPr>
              <a:t> </a:t>
            </a:r>
            <a:r>
              <a:rPr lang="en-US" sz="2000" dirty="0" err="1">
                <a:solidFill>
                  <a:srgbClr val="0F2303"/>
                </a:solidFill>
                <a:ea typeface="+mn-lt"/>
                <a:cs typeface="+mn-lt"/>
              </a:rPr>
              <a:t>kurumsal</a:t>
            </a:r>
            <a:r>
              <a:rPr lang="en-US" sz="2000" dirty="0">
                <a:solidFill>
                  <a:srgbClr val="0F2303"/>
                </a:solidFill>
                <a:ea typeface="+mn-lt"/>
                <a:cs typeface="+mn-lt"/>
              </a:rPr>
              <a:t> </a:t>
            </a:r>
            <a:r>
              <a:rPr lang="en-US" sz="2000" dirty="0" err="1">
                <a:solidFill>
                  <a:srgbClr val="0F2303"/>
                </a:solidFill>
                <a:ea typeface="+mn-lt"/>
                <a:cs typeface="+mn-lt"/>
              </a:rPr>
              <a:t>hafızanın</a:t>
            </a:r>
            <a:r>
              <a:rPr lang="en-US" sz="2000" dirty="0">
                <a:solidFill>
                  <a:srgbClr val="0F2303"/>
                </a:solidFill>
                <a:ea typeface="+mn-lt"/>
                <a:cs typeface="+mn-lt"/>
              </a:rPr>
              <a:t> </a:t>
            </a:r>
            <a:r>
              <a:rPr lang="en-US" sz="2000" dirty="0" err="1">
                <a:solidFill>
                  <a:srgbClr val="0F2303"/>
                </a:solidFill>
                <a:ea typeface="+mn-lt"/>
                <a:cs typeface="+mn-lt"/>
              </a:rPr>
              <a:t>oluşturulması</a:t>
            </a:r>
            <a:r>
              <a:rPr lang="en-US" sz="2000" dirty="0">
                <a:solidFill>
                  <a:srgbClr val="0F2303"/>
                </a:solidFill>
                <a:ea typeface="+mn-lt"/>
                <a:cs typeface="+mn-lt"/>
              </a:rPr>
              <a:t> </a:t>
            </a:r>
            <a:r>
              <a:rPr lang="en-US" sz="2000" dirty="0" err="1">
                <a:solidFill>
                  <a:srgbClr val="0F2303"/>
                </a:solidFill>
                <a:ea typeface="+mn-lt"/>
                <a:cs typeface="+mn-lt"/>
              </a:rPr>
              <a:t>ve</a:t>
            </a:r>
            <a:r>
              <a:rPr lang="en-US" sz="2000" dirty="0">
                <a:solidFill>
                  <a:srgbClr val="0F2303"/>
                </a:solidFill>
                <a:ea typeface="+mn-lt"/>
                <a:cs typeface="+mn-lt"/>
              </a:rPr>
              <a:t> </a:t>
            </a:r>
            <a:r>
              <a:rPr lang="en-US" sz="2000" dirty="0" err="1">
                <a:solidFill>
                  <a:srgbClr val="0F2303"/>
                </a:solidFill>
                <a:ea typeface="+mn-lt"/>
                <a:cs typeface="+mn-lt"/>
              </a:rPr>
              <a:t>bölümün</a:t>
            </a:r>
            <a:r>
              <a:rPr lang="en-US" sz="2000" dirty="0">
                <a:solidFill>
                  <a:srgbClr val="0F2303"/>
                </a:solidFill>
                <a:ea typeface="+mn-lt"/>
                <a:cs typeface="+mn-lt"/>
              </a:rPr>
              <a:t> </a:t>
            </a:r>
            <a:r>
              <a:rPr lang="en-US" sz="2000" dirty="0" err="1">
                <a:solidFill>
                  <a:srgbClr val="0F2303"/>
                </a:solidFill>
                <a:ea typeface="+mn-lt"/>
                <a:cs typeface="+mn-lt"/>
              </a:rPr>
              <a:t>iç</a:t>
            </a:r>
            <a:r>
              <a:rPr lang="en-US" sz="2000" dirty="0">
                <a:solidFill>
                  <a:srgbClr val="0F2303"/>
                </a:solidFill>
                <a:ea typeface="+mn-lt"/>
                <a:cs typeface="+mn-lt"/>
              </a:rPr>
              <a:t> </a:t>
            </a:r>
            <a:r>
              <a:rPr lang="en-US" sz="2000" dirty="0" err="1">
                <a:solidFill>
                  <a:srgbClr val="0F2303"/>
                </a:solidFill>
                <a:ea typeface="+mn-lt"/>
                <a:cs typeface="+mn-lt"/>
              </a:rPr>
              <a:t>işleyişinde</a:t>
            </a:r>
            <a:r>
              <a:rPr lang="en-US" sz="2000" dirty="0">
                <a:solidFill>
                  <a:srgbClr val="0F2303"/>
                </a:solidFill>
                <a:ea typeface="+mn-lt"/>
                <a:cs typeface="+mn-lt"/>
              </a:rPr>
              <a:t> </a:t>
            </a:r>
            <a:r>
              <a:rPr lang="en-US" sz="2000" dirty="0" err="1">
                <a:solidFill>
                  <a:srgbClr val="0F2303"/>
                </a:solidFill>
                <a:ea typeface="+mn-lt"/>
                <a:cs typeface="+mn-lt"/>
              </a:rPr>
              <a:t>verimliliğe</a:t>
            </a:r>
            <a:r>
              <a:rPr lang="en-US" sz="2000" dirty="0">
                <a:solidFill>
                  <a:srgbClr val="0F2303"/>
                </a:solidFill>
                <a:ea typeface="+mn-lt"/>
                <a:cs typeface="+mn-lt"/>
              </a:rPr>
              <a:t> </a:t>
            </a:r>
            <a:r>
              <a:rPr lang="en-US" sz="2000" dirty="0" err="1">
                <a:solidFill>
                  <a:srgbClr val="0F2303"/>
                </a:solidFill>
                <a:ea typeface="+mn-lt"/>
                <a:cs typeface="+mn-lt"/>
              </a:rPr>
              <a:t>katkı</a:t>
            </a:r>
            <a:r>
              <a:rPr lang="en-US" sz="2000" dirty="0">
                <a:solidFill>
                  <a:srgbClr val="0F2303"/>
                </a:solidFill>
                <a:ea typeface="+mn-lt"/>
                <a:cs typeface="+mn-lt"/>
              </a:rPr>
              <a:t> </a:t>
            </a:r>
            <a:r>
              <a:rPr lang="en-US" sz="2000" dirty="0" err="1">
                <a:solidFill>
                  <a:srgbClr val="0F2303"/>
                </a:solidFill>
                <a:ea typeface="+mn-lt"/>
                <a:cs typeface="+mn-lt"/>
              </a:rPr>
              <a:t>sağlamıştır</a:t>
            </a:r>
            <a:r>
              <a:rPr lang="en-US" sz="2000" dirty="0">
                <a:solidFill>
                  <a:srgbClr val="0F2303"/>
                </a:solidFill>
                <a:ea typeface="+mn-lt"/>
                <a:cs typeface="+mn-lt"/>
              </a:rPr>
              <a:t>.</a:t>
            </a:r>
            <a:endParaRPr lang="en-US" dirty="0">
              <a:solidFill>
                <a:srgbClr val="0F2303"/>
              </a:solidFill>
              <a:ea typeface="+mn-lt"/>
              <a:cs typeface="+mn-lt"/>
            </a:endParaRPr>
          </a:p>
          <a:p>
            <a:pPr marL="342900" indent="-342900">
              <a:lnSpc>
                <a:spcPct val="150000"/>
              </a:lnSpc>
              <a:buFont typeface="Arial"/>
              <a:buChar char="•"/>
            </a:pPr>
            <a:r>
              <a:rPr lang="en-US" sz="2000" dirty="0" err="1">
                <a:solidFill>
                  <a:srgbClr val="0F2303"/>
                </a:solidFill>
                <a:ea typeface="+mn-lt"/>
                <a:cs typeface="+mn-lt"/>
              </a:rPr>
              <a:t>Bölüme</a:t>
            </a:r>
            <a:r>
              <a:rPr lang="en-US" sz="2000" dirty="0">
                <a:solidFill>
                  <a:srgbClr val="0F2303"/>
                </a:solidFill>
                <a:ea typeface="+mn-lt"/>
                <a:cs typeface="+mn-lt"/>
              </a:rPr>
              <a:t> </a:t>
            </a:r>
            <a:r>
              <a:rPr lang="en-US" sz="2000" dirty="0" err="1">
                <a:solidFill>
                  <a:srgbClr val="0F2303"/>
                </a:solidFill>
                <a:ea typeface="+mn-lt"/>
                <a:cs typeface="+mn-lt"/>
              </a:rPr>
              <a:t>dair</a:t>
            </a:r>
            <a:r>
              <a:rPr lang="en-US" sz="2000" dirty="0">
                <a:solidFill>
                  <a:srgbClr val="0F2303"/>
                </a:solidFill>
                <a:ea typeface="+mn-lt"/>
                <a:cs typeface="+mn-lt"/>
              </a:rPr>
              <a:t> </a:t>
            </a:r>
            <a:r>
              <a:rPr lang="en-US" sz="2000" dirty="0" err="1">
                <a:solidFill>
                  <a:srgbClr val="0F2303"/>
                </a:solidFill>
                <a:ea typeface="+mn-lt"/>
                <a:cs typeface="+mn-lt"/>
              </a:rPr>
              <a:t>idari</a:t>
            </a:r>
            <a:r>
              <a:rPr lang="en-US" sz="2000" dirty="0">
                <a:solidFill>
                  <a:srgbClr val="0F2303"/>
                </a:solidFill>
                <a:ea typeface="+mn-lt"/>
                <a:cs typeface="+mn-lt"/>
              </a:rPr>
              <a:t> </a:t>
            </a:r>
            <a:r>
              <a:rPr lang="en-US" sz="2000" dirty="0" err="1">
                <a:solidFill>
                  <a:srgbClr val="0F2303"/>
                </a:solidFill>
                <a:ea typeface="+mn-lt"/>
                <a:cs typeface="+mn-lt"/>
              </a:rPr>
              <a:t>işlerin</a:t>
            </a:r>
            <a:r>
              <a:rPr lang="en-US" sz="2000" dirty="0">
                <a:solidFill>
                  <a:srgbClr val="0F2303"/>
                </a:solidFill>
                <a:ea typeface="+mn-lt"/>
                <a:cs typeface="+mn-lt"/>
              </a:rPr>
              <a:t> </a:t>
            </a:r>
            <a:r>
              <a:rPr lang="en-US" sz="2000" dirty="0" err="1">
                <a:solidFill>
                  <a:srgbClr val="0F2303"/>
                </a:solidFill>
                <a:ea typeface="+mn-lt"/>
                <a:cs typeface="+mn-lt"/>
              </a:rPr>
              <a:t>yerine</a:t>
            </a:r>
            <a:r>
              <a:rPr lang="en-US" sz="2000" dirty="0">
                <a:solidFill>
                  <a:srgbClr val="0F2303"/>
                </a:solidFill>
                <a:ea typeface="+mn-lt"/>
                <a:cs typeface="+mn-lt"/>
              </a:rPr>
              <a:t> </a:t>
            </a:r>
            <a:r>
              <a:rPr lang="en-US" sz="2000" dirty="0" err="1">
                <a:solidFill>
                  <a:srgbClr val="0F2303"/>
                </a:solidFill>
                <a:ea typeface="+mn-lt"/>
                <a:cs typeface="+mn-lt"/>
              </a:rPr>
              <a:t>getirilmesi</a:t>
            </a:r>
            <a:r>
              <a:rPr lang="en-US" sz="2000" dirty="0">
                <a:solidFill>
                  <a:srgbClr val="0F2303"/>
                </a:solidFill>
                <a:ea typeface="+mn-lt"/>
                <a:cs typeface="+mn-lt"/>
              </a:rPr>
              <a:t> </a:t>
            </a:r>
            <a:r>
              <a:rPr lang="en-US" sz="2000" dirty="0" err="1">
                <a:solidFill>
                  <a:srgbClr val="0F2303"/>
                </a:solidFill>
                <a:ea typeface="+mn-lt"/>
                <a:cs typeface="+mn-lt"/>
              </a:rPr>
              <a:t>için</a:t>
            </a:r>
            <a:r>
              <a:rPr lang="en-US" sz="2000" dirty="0">
                <a:solidFill>
                  <a:srgbClr val="0F2303"/>
                </a:solidFill>
                <a:ea typeface="+mn-lt"/>
                <a:cs typeface="+mn-lt"/>
              </a:rPr>
              <a:t> </a:t>
            </a:r>
            <a:r>
              <a:rPr lang="en-US" sz="2000" dirty="0" err="1">
                <a:solidFill>
                  <a:srgbClr val="0F2303"/>
                </a:solidFill>
                <a:ea typeface="+mn-lt"/>
                <a:cs typeface="+mn-lt"/>
              </a:rPr>
              <a:t>komite</a:t>
            </a:r>
            <a:r>
              <a:rPr lang="en-US" sz="2000" dirty="0">
                <a:solidFill>
                  <a:srgbClr val="0F2303"/>
                </a:solidFill>
                <a:ea typeface="+mn-lt"/>
                <a:cs typeface="+mn-lt"/>
              </a:rPr>
              <a:t> </a:t>
            </a:r>
            <a:r>
              <a:rPr lang="en-US" sz="2000" dirty="0" err="1">
                <a:solidFill>
                  <a:srgbClr val="0F2303"/>
                </a:solidFill>
                <a:ea typeface="+mn-lt"/>
                <a:cs typeface="+mn-lt"/>
              </a:rPr>
              <a:t>yöntemi</a:t>
            </a:r>
            <a:r>
              <a:rPr lang="en-US" sz="2000" dirty="0">
                <a:solidFill>
                  <a:srgbClr val="0F2303"/>
                </a:solidFill>
                <a:ea typeface="+mn-lt"/>
                <a:cs typeface="+mn-lt"/>
              </a:rPr>
              <a:t> (</a:t>
            </a:r>
            <a:r>
              <a:rPr lang="en-US" sz="2000" dirty="0" err="1">
                <a:solidFill>
                  <a:srgbClr val="0F2303"/>
                </a:solidFill>
                <a:ea typeface="+mn-lt"/>
                <a:cs typeface="+mn-lt"/>
              </a:rPr>
              <a:t>müfredat</a:t>
            </a:r>
            <a:r>
              <a:rPr lang="en-US" sz="2000" dirty="0">
                <a:solidFill>
                  <a:srgbClr val="0F2303"/>
                </a:solidFill>
                <a:ea typeface="+mn-lt"/>
                <a:cs typeface="+mn-lt"/>
              </a:rPr>
              <a:t> </a:t>
            </a:r>
            <a:r>
              <a:rPr lang="en-US" sz="2000" dirty="0" err="1">
                <a:solidFill>
                  <a:srgbClr val="0F2303"/>
                </a:solidFill>
                <a:ea typeface="+mn-lt"/>
                <a:cs typeface="+mn-lt"/>
              </a:rPr>
              <a:t>komi</a:t>
            </a:r>
            <a:r>
              <a:rPr lang="tr-TR" sz="2000" dirty="0" err="1">
                <a:solidFill>
                  <a:srgbClr val="0F2303"/>
                </a:solidFill>
                <a:ea typeface="+mn-lt"/>
                <a:cs typeface="+mn-lt"/>
              </a:rPr>
              <a:t>syonu</a:t>
            </a:r>
            <a:r>
              <a:rPr lang="en-US" sz="2000" dirty="0">
                <a:solidFill>
                  <a:srgbClr val="0F2303"/>
                </a:solidFill>
                <a:ea typeface="+mn-lt"/>
                <a:cs typeface="+mn-lt"/>
              </a:rPr>
              <a:t>, </a:t>
            </a:r>
            <a:r>
              <a:rPr lang="en-US" sz="2000" dirty="0" err="1">
                <a:solidFill>
                  <a:srgbClr val="0F2303"/>
                </a:solidFill>
                <a:ea typeface="+mn-lt"/>
                <a:cs typeface="+mn-lt"/>
              </a:rPr>
              <a:t>kalite</a:t>
            </a:r>
            <a:r>
              <a:rPr lang="en-US" sz="2000" dirty="0">
                <a:solidFill>
                  <a:srgbClr val="0F2303"/>
                </a:solidFill>
                <a:ea typeface="+mn-lt"/>
                <a:cs typeface="+mn-lt"/>
              </a:rPr>
              <a:t> </a:t>
            </a:r>
            <a:r>
              <a:rPr lang="en-US" sz="2000" dirty="0" err="1">
                <a:solidFill>
                  <a:srgbClr val="0F2303"/>
                </a:solidFill>
                <a:ea typeface="+mn-lt"/>
                <a:cs typeface="+mn-lt"/>
              </a:rPr>
              <a:t>komi</a:t>
            </a:r>
            <a:r>
              <a:rPr lang="tr-TR" sz="2000" dirty="0" err="1">
                <a:solidFill>
                  <a:srgbClr val="0F2303"/>
                </a:solidFill>
                <a:ea typeface="+mn-lt"/>
                <a:cs typeface="+mn-lt"/>
              </a:rPr>
              <a:t>syonu</a:t>
            </a:r>
            <a:r>
              <a:rPr lang="en-US" sz="2000" dirty="0">
                <a:solidFill>
                  <a:srgbClr val="0F2303"/>
                </a:solidFill>
                <a:ea typeface="+mn-lt"/>
                <a:cs typeface="+mn-lt"/>
              </a:rPr>
              <a:t>, </a:t>
            </a:r>
            <a:r>
              <a:rPr lang="en-US" sz="2000" dirty="0" err="1">
                <a:solidFill>
                  <a:srgbClr val="0F2303"/>
                </a:solidFill>
                <a:ea typeface="+mn-lt"/>
                <a:cs typeface="+mn-lt"/>
              </a:rPr>
              <a:t>erasmus</a:t>
            </a:r>
            <a:r>
              <a:rPr lang="en-US" sz="2000" dirty="0">
                <a:solidFill>
                  <a:srgbClr val="0F2303"/>
                </a:solidFill>
                <a:ea typeface="+mn-lt"/>
                <a:cs typeface="+mn-lt"/>
              </a:rPr>
              <a:t> </a:t>
            </a:r>
            <a:r>
              <a:rPr lang="en-US" sz="2000" dirty="0" err="1">
                <a:solidFill>
                  <a:srgbClr val="0F2303"/>
                </a:solidFill>
                <a:ea typeface="+mn-lt"/>
                <a:cs typeface="+mn-lt"/>
              </a:rPr>
              <a:t>komi</a:t>
            </a:r>
            <a:r>
              <a:rPr lang="tr-TR" sz="2000" dirty="0" err="1">
                <a:solidFill>
                  <a:srgbClr val="0F2303"/>
                </a:solidFill>
                <a:ea typeface="+mn-lt"/>
                <a:cs typeface="+mn-lt"/>
              </a:rPr>
              <a:t>tesi</a:t>
            </a:r>
            <a:r>
              <a:rPr lang="en-US" sz="2000" dirty="0">
                <a:solidFill>
                  <a:srgbClr val="0F2303"/>
                </a:solidFill>
                <a:ea typeface="+mn-lt"/>
                <a:cs typeface="+mn-lt"/>
              </a:rPr>
              <a:t>, </a:t>
            </a:r>
            <a:r>
              <a:rPr lang="en-US" sz="2000" dirty="0" err="1">
                <a:solidFill>
                  <a:srgbClr val="0F2303"/>
                </a:solidFill>
                <a:ea typeface="+mn-lt"/>
                <a:cs typeface="+mn-lt"/>
              </a:rPr>
              <a:t>staj-akreditasyon</a:t>
            </a:r>
            <a:r>
              <a:rPr lang="en-US" sz="2000" dirty="0">
                <a:solidFill>
                  <a:srgbClr val="0F2303"/>
                </a:solidFill>
                <a:ea typeface="+mn-lt"/>
                <a:cs typeface="+mn-lt"/>
              </a:rPr>
              <a:t> </a:t>
            </a:r>
            <a:r>
              <a:rPr lang="en-US" sz="2000" dirty="0" err="1">
                <a:solidFill>
                  <a:srgbClr val="0F2303"/>
                </a:solidFill>
                <a:ea typeface="+mn-lt"/>
                <a:cs typeface="+mn-lt"/>
              </a:rPr>
              <a:t>sorumlusu</a:t>
            </a:r>
            <a:r>
              <a:rPr lang="en-US" sz="2000" dirty="0">
                <a:solidFill>
                  <a:srgbClr val="0F2303"/>
                </a:solidFill>
                <a:ea typeface="+mn-lt"/>
                <a:cs typeface="+mn-lt"/>
              </a:rPr>
              <a:t>) </a:t>
            </a:r>
            <a:r>
              <a:rPr lang="en-US" sz="2000" dirty="0" err="1">
                <a:solidFill>
                  <a:srgbClr val="0F2303"/>
                </a:solidFill>
                <a:ea typeface="+mn-lt"/>
                <a:cs typeface="+mn-lt"/>
              </a:rPr>
              <a:t>uygulanmaktadır</a:t>
            </a:r>
            <a:r>
              <a:rPr lang="en-US" sz="2000" dirty="0">
                <a:solidFill>
                  <a:srgbClr val="0F2303"/>
                </a:solidFill>
                <a:ea typeface="+mn-lt"/>
                <a:cs typeface="+mn-lt"/>
              </a:rPr>
              <a:t>.   </a:t>
            </a:r>
            <a:endParaRPr lang="en-US" dirty="0">
              <a:solidFill>
                <a:srgbClr val="0F2303"/>
              </a:solidFill>
              <a:cs typeface="Calibri" panose="020F0502020204030204"/>
            </a:endParaRPr>
          </a:p>
          <a:p>
            <a:pPr marL="342900" indent="-342900">
              <a:lnSpc>
                <a:spcPct val="150000"/>
              </a:lnSpc>
              <a:buFont typeface="Arial"/>
              <a:buChar char="•"/>
            </a:pPr>
            <a:r>
              <a:rPr lang="en-US" sz="2000" dirty="0" err="1">
                <a:solidFill>
                  <a:srgbClr val="0F2303"/>
                </a:solidFill>
                <a:ea typeface="+mn-lt"/>
                <a:cs typeface="+mn-lt"/>
              </a:rPr>
              <a:t>Bölüm</a:t>
            </a:r>
            <a:r>
              <a:rPr lang="en-US" sz="2000" dirty="0">
                <a:solidFill>
                  <a:srgbClr val="0F2303"/>
                </a:solidFill>
                <a:ea typeface="+mn-lt"/>
                <a:cs typeface="+mn-lt"/>
              </a:rPr>
              <a:t> </a:t>
            </a:r>
            <a:r>
              <a:rPr lang="en-US" sz="2000" dirty="0" err="1">
                <a:solidFill>
                  <a:srgbClr val="0F2303"/>
                </a:solidFill>
                <a:ea typeface="+mn-lt"/>
                <a:cs typeface="+mn-lt"/>
              </a:rPr>
              <a:t>toplantılarının</a:t>
            </a:r>
            <a:r>
              <a:rPr lang="en-US" sz="2000" dirty="0">
                <a:solidFill>
                  <a:srgbClr val="0F2303"/>
                </a:solidFill>
                <a:ea typeface="+mn-lt"/>
                <a:cs typeface="+mn-lt"/>
              </a:rPr>
              <a:t> </a:t>
            </a:r>
            <a:r>
              <a:rPr lang="en-US" sz="2000" dirty="0" err="1">
                <a:solidFill>
                  <a:srgbClr val="0F2303"/>
                </a:solidFill>
                <a:ea typeface="+mn-lt"/>
                <a:cs typeface="+mn-lt"/>
              </a:rPr>
              <a:t>gündeminin</a:t>
            </a:r>
            <a:r>
              <a:rPr lang="en-US" sz="2000" dirty="0">
                <a:solidFill>
                  <a:srgbClr val="0F2303"/>
                </a:solidFill>
                <a:ea typeface="+mn-lt"/>
                <a:cs typeface="+mn-lt"/>
              </a:rPr>
              <a:t> </a:t>
            </a:r>
            <a:r>
              <a:rPr lang="en-US" sz="2000" dirty="0" err="1">
                <a:solidFill>
                  <a:srgbClr val="0F2303"/>
                </a:solidFill>
                <a:ea typeface="+mn-lt"/>
                <a:cs typeface="+mn-lt"/>
              </a:rPr>
              <a:t>kalite</a:t>
            </a:r>
            <a:r>
              <a:rPr lang="en-US" sz="2000" dirty="0">
                <a:solidFill>
                  <a:srgbClr val="0F2303"/>
                </a:solidFill>
                <a:ea typeface="+mn-lt"/>
                <a:cs typeface="+mn-lt"/>
              </a:rPr>
              <a:t> </a:t>
            </a:r>
            <a:r>
              <a:rPr lang="en-US" sz="2000" dirty="0" err="1">
                <a:solidFill>
                  <a:srgbClr val="0F2303"/>
                </a:solidFill>
                <a:ea typeface="+mn-lt"/>
                <a:cs typeface="+mn-lt"/>
              </a:rPr>
              <a:t>sürecinin</a:t>
            </a:r>
            <a:r>
              <a:rPr lang="en-US" sz="2000" dirty="0">
                <a:solidFill>
                  <a:srgbClr val="0F2303"/>
                </a:solidFill>
                <a:ea typeface="+mn-lt"/>
                <a:cs typeface="+mn-lt"/>
              </a:rPr>
              <a:t> </a:t>
            </a:r>
            <a:r>
              <a:rPr lang="en-US" sz="2000" dirty="0" err="1">
                <a:solidFill>
                  <a:srgbClr val="0F2303"/>
                </a:solidFill>
                <a:ea typeface="+mn-lt"/>
                <a:cs typeface="+mn-lt"/>
              </a:rPr>
              <a:t>farkındalığıyla</a:t>
            </a:r>
            <a:r>
              <a:rPr lang="en-US" sz="2000" dirty="0">
                <a:solidFill>
                  <a:srgbClr val="0F2303"/>
                </a:solidFill>
                <a:ea typeface="+mn-lt"/>
                <a:cs typeface="+mn-lt"/>
              </a:rPr>
              <a:t> </a:t>
            </a:r>
            <a:r>
              <a:rPr lang="en-US" sz="2000" dirty="0" err="1">
                <a:solidFill>
                  <a:srgbClr val="0F2303"/>
                </a:solidFill>
                <a:ea typeface="+mn-lt"/>
                <a:cs typeface="+mn-lt"/>
              </a:rPr>
              <a:t>oluşturulması</a:t>
            </a:r>
            <a:r>
              <a:rPr lang="en-US" sz="2000" dirty="0">
                <a:solidFill>
                  <a:srgbClr val="0F2303"/>
                </a:solidFill>
                <a:ea typeface="+mn-lt"/>
                <a:cs typeface="+mn-lt"/>
              </a:rPr>
              <a:t>, </a:t>
            </a:r>
            <a:r>
              <a:rPr lang="en-US" sz="2000" dirty="0" err="1">
                <a:solidFill>
                  <a:srgbClr val="0F2303"/>
                </a:solidFill>
                <a:ea typeface="+mn-lt"/>
                <a:cs typeface="+mn-lt"/>
              </a:rPr>
              <a:t>kalite</a:t>
            </a:r>
            <a:r>
              <a:rPr lang="en-US" sz="2000" dirty="0">
                <a:solidFill>
                  <a:srgbClr val="0F2303"/>
                </a:solidFill>
                <a:ea typeface="+mn-lt"/>
                <a:cs typeface="+mn-lt"/>
              </a:rPr>
              <a:t> </a:t>
            </a:r>
            <a:r>
              <a:rPr lang="en-US" sz="2000" dirty="0" err="1">
                <a:solidFill>
                  <a:srgbClr val="0F2303"/>
                </a:solidFill>
                <a:ea typeface="+mn-lt"/>
                <a:cs typeface="+mn-lt"/>
              </a:rPr>
              <a:t>sürecinin</a:t>
            </a:r>
            <a:r>
              <a:rPr lang="en-US" sz="2000" dirty="0">
                <a:solidFill>
                  <a:srgbClr val="0F2303"/>
                </a:solidFill>
                <a:ea typeface="+mn-lt"/>
                <a:cs typeface="+mn-lt"/>
              </a:rPr>
              <a:t> </a:t>
            </a:r>
            <a:r>
              <a:rPr lang="en-US" sz="2000" dirty="0" err="1">
                <a:solidFill>
                  <a:srgbClr val="0F2303"/>
                </a:solidFill>
                <a:ea typeface="+mn-lt"/>
                <a:cs typeface="+mn-lt"/>
              </a:rPr>
              <a:t>içselleştirilmesine</a:t>
            </a:r>
            <a:r>
              <a:rPr lang="en-US" sz="2000" dirty="0">
                <a:solidFill>
                  <a:srgbClr val="0F2303"/>
                </a:solidFill>
                <a:ea typeface="+mn-lt"/>
                <a:cs typeface="+mn-lt"/>
              </a:rPr>
              <a:t> </a:t>
            </a:r>
            <a:r>
              <a:rPr lang="en-US" sz="2000" dirty="0" err="1">
                <a:solidFill>
                  <a:srgbClr val="0F2303"/>
                </a:solidFill>
                <a:ea typeface="+mn-lt"/>
                <a:cs typeface="+mn-lt"/>
              </a:rPr>
              <a:t>katkı</a:t>
            </a:r>
            <a:r>
              <a:rPr lang="en-US" sz="2000" dirty="0">
                <a:solidFill>
                  <a:srgbClr val="0F2303"/>
                </a:solidFill>
                <a:ea typeface="+mn-lt"/>
                <a:cs typeface="+mn-lt"/>
              </a:rPr>
              <a:t> </a:t>
            </a:r>
            <a:r>
              <a:rPr lang="en-US" sz="2000" dirty="0" err="1">
                <a:solidFill>
                  <a:srgbClr val="0F2303"/>
                </a:solidFill>
                <a:ea typeface="+mn-lt"/>
                <a:cs typeface="+mn-lt"/>
              </a:rPr>
              <a:t>sağlamıştır</a:t>
            </a:r>
            <a:r>
              <a:rPr lang="en-US" sz="2000" dirty="0">
                <a:solidFill>
                  <a:srgbClr val="0F2303"/>
                </a:solidFill>
                <a:ea typeface="+mn-lt"/>
                <a:cs typeface="+mn-lt"/>
              </a:rPr>
              <a:t>.</a:t>
            </a:r>
            <a:endParaRPr lang="en-US" dirty="0">
              <a:solidFill>
                <a:srgbClr val="0F2303"/>
              </a:solidFill>
              <a:ea typeface="+mn-lt"/>
              <a:cs typeface="+mn-lt"/>
            </a:endParaRPr>
          </a:p>
          <a:p>
            <a:pPr marL="342900" indent="-342900">
              <a:lnSpc>
                <a:spcPct val="150000"/>
              </a:lnSpc>
              <a:buFont typeface="Arial"/>
              <a:buChar char="•"/>
            </a:pPr>
            <a:endParaRPr lang="en-US" sz="2000" dirty="0">
              <a:solidFill>
                <a:srgbClr val="0F2303"/>
              </a:solidFill>
              <a:ea typeface="+mn-lt"/>
              <a:cs typeface="+mn-lt"/>
            </a:endParaRPr>
          </a:p>
        </p:txBody>
      </p:sp>
    </p:spTree>
    <p:extLst>
      <p:ext uri="{BB962C8B-B14F-4D97-AF65-F5344CB8AC3E}">
        <p14:creationId xmlns:p14="http://schemas.microsoft.com/office/powerpoint/2010/main" val="1784154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742309" y="464778"/>
            <a:ext cx="5659381" cy="805280"/>
          </a:xfrm>
          <a:prstGeom prst="rect">
            <a:avLst/>
          </a:prstGeom>
          <a:noFill/>
        </p:spPr>
        <p:txBody>
          <a:bodyPr vert="horz" lIns="91440" tIns="45720" rIns="91440" bIns="45720" rtlCol="0" anchor="ctr">
            <a:normAutofit/>
          </a:bodyPr>
          <a:lstStyle/>
          <a:p>
            <a:pPr algn="ctr">
              <a:lnSpc>
                <a:spcPct val="90000"/>
              </a:lnSpc>
              <a:spcBef>
                <a:spcPct val="0"/>
              </a:spcBef>
              <a:spcAft>
                <a:spcPts val="600"/>
              </a:spcAft>
            </a:pPr>
            <a:r>
              <a:rPr lang="tr-TR" sz="2400" b="1" kern="1200" dirty="0">
                <a:solidFill>
                  <a:schemeClr val="accent6"/>
                </a:solidFill>
                <a:effectLst>
                  <a:outerShdw blurRad="38100" dist="38100" dir="2700000" algn="tl">
                    <a:srgbClr val="000000">
                      <a:alpha val="43137"/>
                    </a:srgbClr>
                  </a:outerShdw>
                </a:effectLst>
                <a:ea typeface="+mj-ea"/>
                <a:cs typeface="+mj-cs"/>
              </a:rPr>
              <a:t>SÜREKLİ İYİLEŞTİRME ÖNERİLERİ</a:t>
            </a:r>
            <a:endParaRPr lang="en-US" sz="2400" b="1" kern="1200"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87"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991" y="411204"/>
            <a:ext cx="1477697" cy="31388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39F71ED-8098-4BCD-8557-24A1115247C6}"/>
              </a:ext>
            </a:extLst>
          </p:cNvPr>
          <p:cNvSpPr txBox="1"/>
          <p:nvPr/>
        </p:nvSpPr>
        <p:spPr>
          <a:xfrm>
            <a:off x="243840" y="1788160"/>
            <a:ext cx="8646160" cy="48921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lnSpc>
                <a:spcPct val="150000"/>
              </a:lnSpc>
              <a:buFont typeface="Arial"/>
              <a:buChar char="•"/>
            </a:pPr>
            <a:r>
              <a:rPr lang="en-US" sz="2000" dirty="0" err="1">
                <a:solidFill>
                  <a:srgbClr val="0F2303"/>
                </a:solidFill>
                <a:ea typeface="+mn-lt"/>
                <a:cs typeface="+mn-lt"/>
              </a:rPr>
              <a:t>Psikoloji</a:t>
            </a:r>
            <a:r>
              <a:rPr lang="en-US" sz="2000" dirty="0">
                <a:solidFill>
                  <a:srgbClr val="0F2303"/>
                </a:solidFill>
                <a:ea typeface="+mn-lt"/>
                <a:cs typeface="+mn-lt"/>
              </a:rPr>
              <a:t> </a:t>
            </a:r>
            <a:r>
              <a:rPr lang="en-US" sz="2000" dirty="0" err="1">
                <a:solidFill>
                  <a:srgbClr val="0F2303"/>
                </a:solidFill>
                <a:ea typeface="+mn-lt"/>
                <a:cs typeface="+mn-lt"/>
              </a:rPr>
              <a:t>bölümünün</a:t>
            </a:r>
            <a:r>
              <a:rPr lang="en-US" sz="2000" dirty="0">
                <a:solidFill>
                  <a:srgbClr val="0F2303"/>
                </a:solidFill>
                <a:ea typeface="+mn-lt"/>
                <a:cs typeface="+mn-lt"/>
              </a:rPr>
              <a:t> </a:t>
            </a:r>
            <a:r>
              <a:rPr lang="en-US" sz="2000" dirty="0" err="1">
                <a:solidFill>
                  <a:srgbClr val="0F2303"/>
                </a:solidFill>
                <a:ea typeface="+mn-lt"/>
                <a:cs typeface="+mn-lt"/>
              </a:rPr>
              <a:t>potansiyelini</a:t>
            </a:r>
            <a:r>
              <a:rPr lang="en-US" sz="2000" dirty="0">
                <a:solidFill>
                  <a:srgbClr val="0F2303"/>
                </a:solidFill>
                <a:ea typeface="+mn-lt"/>
                <a:cs typeface="+mn-lt"/>
              </a:rPr>
              <a:t> </a:t>
            </a:r>
            <a:r>
              <a:rPr lang="en-US" sz="2000" dirty="0" err="1">
                <a:solidFill>
                  <a:srgbClr val="0F2303"/>
                </a:solidFill>
                <a:ea typeface="+mn-lt"/>
                <a:cs typeface="+mn-lt"/>
              </a:rPr>
              <a:t>gerçekleştirmesi</a:t>
            </a:r>
            <a:r>
              <a:rPr lang="en-US" sz="2000" dirty="0">
                <a:solidFill>
                  <a:srgbClr val="0F2303"/>
                </a:solidFill>
                <a:ea typeface="+mn-lt"/>
                <a:cs typeface="+mn-lt"/>
              </a:rPr>
              <a:t> </a:t>
            </a:r>
            <a:r>
              <a:rPr lang="en-US" sz="2000" dirty="0" err="1">
                <a:solidFill>
                  <a:srgbClr val="0F2303"/>
                </a:solidFill>
                <a:ea typeface="+mn-lt"/>
                <a:cs typeface="+mn-lt"/>
              </a:rPr>
              <a:t>için</a:t>
            </a:r>
            <a:r>
              <a:rPr lang="en-US" sz="2000" dirty="0">
                <a:solidFill>
                  <a:srgbClr val="0F2303"/>
                </a:solidFill>
                <a:ea typeface="+mn-lt"/>
                <a:cs typeface="+mn-lt"/>
              </a:rPr>
              <a:t> </a:t>
            </a:r>
            <a:r>
              <a:rPr lang="en-US" sz="2000" dirty="0" err="1">
                <a:solidFill>
                  <a:srgbClr val="0F2303"/>
                </a:solidFill>
                <a:ea typeface="+mn-lt"/>
                <a:cs typeface="+mn-lt"/>
              </a:rPr>
              <a:t>gerekli</a:t>
            </a:r>
            <a:r>
              <a:rPr lang="en-US" sz="2000" dirty="0">
                <a:solidFill>
                  <a:srgbClr val="0F2303"/>
                </a:solidFill>
                <a:ea typeface="+mn-lt"/>
                <a:cs typeface="+mn-lt"/>
              </a:rPr>
              <a:t>  </a:t>
            </a:r>
            <a:r>
              <a:rPr lang="en-US" sz="2000" dirty="0" err="1">
                <a:solidFill>
                  <a:srgbClr val="0F2303"/>
                </a:solidFill>
                <a:ea typeface="+mn-lt"/>
                <a:cs typeface="+mn-lt"/>
              </a:rPr>
              <a:t>insan</a:t>
            </a:r>
            <a:r>
              <a:rPr lang="en-US" sz="2000" dirty="0">
                <a:solidFill>
                  <a:srgbClr val="0F2303"/>
                </a:solidFill>
                <a:ea typeface="+mn-lt"/>
                <a:cs typeface="+mn-lt"/>
              </a:rPr>
              <a:t> </a:t>
            </a:r>
            <a:r>
              <a:rPr lang="en-US" sz="2000" dirty="0" err="1">
                <a:solidFill>
                  <a:srgbClr val="0F2303"/>
                </a:solidFill>
                <a:ea typeface="+mn-lt"/>
                <a:cs typeface="+mn-lt"/>
              </a:rPr>
              <a:t>ve</a:t>
            </a:r>
            <a:r>
              <a:rPr lang="en-US" sz="2000" dirty="0">
                <a:solidFill>
                  <a:srgbClr val="0F2303"/>
                </a:solidFill>
                <a:ea typeface="+mn-lt"/>
                <a:cs typeface="+mn-lt"/>
              </a:rPr>
              <a:t> </a:t>
            </a:r>
            <a:r>
              <a:rPr lang="en-US" sz="2000" dirty="0" err="1">
                <a:solidFill>
                  <a:srgbClr val="0F2303"/>
                </a:solidFill>
                <a:ea typeface="+mn-lt"/>
                <a:cs typeface="+mn-lt"/>
              </a:rPr>
              <a:t>teknolojik</a:t>
            </a:r>
            <a:r>
              <a:rPr lang="en-US" sz="2000" dirty="0">
                <a:solidFill>
                  <a:srgbClr val="0F2303"/>
                </a:solidFill>
                <a:ea typeface="+mn-lt"/>
                <a:cs typeface="+mn-lt"/>
              </a:rPr>
              <a:t> </a:t>
            </a:r>
            <a:r>
              <a:rPr lang="en-US" sz="2000" dirty="0" err="1">
                <a:solidFill>
                  <a:srgbClr val="0F2303"/>
                </a:solidFill>
                <a:ea typeface="+mn-lt"/>
                <a:cs typeface="+mn-lt"/>
              </a:rPr>
              <a:t>kaynakların</a:t>
            </a:r>
            <a:r>
              <a:rPr lang="en-US" sz="2000" dirty="0">
                <a:solidFill>
                  <a:srgbClr val="0F2303"/>
                </a:solidFill>
                <a:ea typeface="+mn-lt"/>
                <a:cs typeface="+mn-lt"/>
              </a:rPr>
              <a:t> </a:t>
            </a:r>
            <a:r>
              <a:rPr lang="en-US" sz="2000" dirty="0" err="1">
                <a:solidFill>
                  <a:srgbClr val="0F2303"/>
                </a:solidFill>
                <a:ea typeface="+mn-lt"/>
                <a:cs typeface="+mn-lt"/>
              </a:rPr>
              <a:t>sağlanması</a:t>
            </a:r>
            <a:r>
              <a:rPr lang="en-US" sz="2000" dirty="0">
                <a:solidFill>
                  <a:srgbClr val="0F2303"/>
                </a:solidFill>
                <a:ea typeface="+mn-lt"/>
                <a:cs typeface="+mn-lt"/>
              </a:rPr>
              <a:t>, </a:t>
            </a:r>
            <a:r>
              <a:rPr lang="en-US" sz="2000" dirty="0" err="1">
                <a:solidFill>
                  <a:srgbClr val="0F2303"/>
                </a:solidFill>
                <a:ea typeface="+mn-lt"/>
                <a:cs typeface="+mn-lt"/>
              </a:rPr>
              <a:t>eksiklerin</a:t>
            </a:r>
            <a:r>
              <a:rPr lang="en-US" sz="2000" dirty="0">
                <a:solidFill>
                  <a:srgbClr val="0F2303"/>
                </a:solidFill>
                <a:ea typeface="+mn-lt"/>
                <a:cs typeface="+mn-lt"/>
              </a:rPr>
              <a:t> </a:t>
            </a:r>
            <a:r>
              <a:rPr lang="en-US" sz="2000" dirty="0" err="1">
                <a:solidFill>
                  <a:srgbClr val="0F2303"/>
                </a:solidFill>
                <a:ea typeface="+mn-lt"/>
                <a:cs typeface="+mn-lt"/>
              </a:rPr>
              <a:t>giderilmesi</a:t>
            </a:r>
            <a:r>
              <a:rPr lang="en-US" sz="2000" dirty="0">
                <a:solidFill>
                  <a:srgbClr val="0F2303"/>
                </a:solidFill>
                <a:ea typeface="+mn-lt"/>
                <a:cs typeface="+mn-lt"/>
              </a:rPr>
              <a:t> </a:t>
            </a:r>
            <a:r>
              <a:rPr lang="en-US" sz="2000" dirty="0" err="1">
                <a:solidFill>
                  <a:srgbClr val="0F2303"/>
                </a:solidFill>
                <a:ea typeface="+mn-lt"/>
                <a:cs typeface="+mn-lt"/>
              </a:rPr>
              <a:t>konusunda</a:t>
            </a:r>
            <a:r>
              <a:rPr lang="en-US" sz="2000" dirty="0">
                <a:solidFill>
                  <a:srgbClr val="0F2303"/>
                </a:solidFill>
                <a:ea typeface="+mn-lt"/>
                <a:cs typeface="+mn-lt"/>
              </a:rPr>
              <a:t> </a:t>
            </a:r>
            <a:r>
              <a:rPr lang="en-US" sz="2000" dirty="0" err="1">
                <a:solidFill>
                  <a:srgbClr val="0F2303"/>
                </a:solidFill>
                <a:ea typeface="+mn-lt"/>
                <a:cs typeface="+mn-lt"/>
              </a:rPr>
              <a:t>harekete</a:t>
            </a:r>
            <a:r>
              <a:rPr lang="en-US" sz="2000" dirty="0">
                <a:solidFill>
                  <a:srgbClr val="0F2303"/>
                </a:solidFill>
                <a:ea typeface="+mn-lt"/>
                <a:cs typeface="+mn-lt"/>
              </a:rPr>
              <a:t> </a:t>
            </a:r>
            <a:r>
              <a:rPr lang="en-US" sz="2000" dirty="0" err="1">
                <a:solidFill>
                  <a:srgbClr val="0F2303"/>
                </a:solidFill>
                <a:ea typeface="+mn-lt"/>
                <a:cs typeface="+mn-lt"/>
              </a:rPr>
              <a:t>geçilmesi</a:t>
            </a:r>
            <a:r>
              <a:rPr lang="en-US" sz="2000" dirty="0">
                <a:solidFill>
                  <a:srgbClr val="0F2303"/>
                </a:solidFill>
                <a:ea typeface="+mn-lt"/>
                <a:cs typeface="+mn-lt"/>
              </a:rPr>
              <a:t>.</a:t>
            </a:r>
            <a:endParaRPr lang="en-US" sz="2000" dirty="0">
              <a:solidFill>
                <a:srgbClr val="0F2303"/>
              </a:solidFill>
              <a:cs typeface="Calibri"/>
            </a:endParaRPr>
          </a:p>
          <a:p>
            <a:pPr marL="342900" indent="-342900">
              <a:lnSpc>
                <a:spcPct val="150000"/>
              </a:lnSpc>
              <a:buFont typeface="Arial"/>
              <a:buChar char="•"/>
            </a:pPr>
            <a:r>
              <a:rPr lang="en-US" sz="2000" dirty="0" err="1">
                <a:solidFill>
                  <a:srgbClr val="0C0D0D"/>
                </a:solidFill>
                <a:ea typeface="+mn-lt"/>
                <a:cs typeface="+mn-lt"/>
              </a:rPr>
              <a:t>Bölüm</a:t>
            </a:r>
            <a:r>
              <a:rPr lang="en-US" sz="2000" dirty="0">
                <a:solidFill>
                  <a:srgbClr val="0C0D0D"/>
                </a:solidFill>
                <a:ea typeface="+mn-lt"/>
                <a:cs typeface="+mn-lt"/>
              </a:rPr>
              <a:t> </a:t>
            </a:r>
            <a:r>
              <a:rPr lang="en-US" sz="2000" dirty="0" err="1">
                <a:solidFill>
                  <a:srgbClr val="0C0D0D"/>
                </a:solidFill>
                <a:ea typeface="+mn-lt"/>
                <a:cs typeface="+mn-lt"/>
              </a:rPr>
              <a:t>öğretim</a:t>
            </a:r>
            <a:r>
              <a:rPr lang="en-US" sz="2000" dirty="0">
                <a:solidFill>
                  <a:srgbClr val="0C0D0D"/>
                </a:solidFill>
                <a:ea typeface="+mn-lt"/>
                <a:cs typeface="+mn-lt"/>
              </a:rPr>
              <a:t> </a:t>
            </a:r>
            <a:r>
              <a:rPr lang="en-US" sz="2000" dirty="0" err="1">
                <a:solidFill>
                  <a:srgbClr val="0C0D0D"/>
                </a:solidFill>
                <a:ea typeface="+mn-lt"/>
                <a:cs typeface="+mn-lt"/>
              </a:rPr>
              <a:t>elemanlarının</a:t>
            </a:r>
            <a:r>
              <a:rPr lang="en-US" sz="2000" dirty="0">
                <a:solidFill>
                  <a:srgbClr val="0C0D0D"/>
                </a:solidFill>
                <a:ea typeface="+mn-lt"/>
                <a:cs typeface="+mn-lt"/>
              </a:rPr>
              <a:t> </a:t>
            </a:r>
            <a:r>
              <a:rPr lang="en-US" sz="2000" dirty="0" err="1">
                <a:solidFill>
                  <a:srgbClr val="0C0D0D"/>
                </a:solidFill>
                <a:ea typeface="+mn-lt"/>
                <a:cs typeface="+mn-lt"/>
              </a:rPr>
              <a:t>ulusal</a:t>
            </a:r>
            <a:r>
              <a:rPr lang="en-US" sz="2000" dirty="0">
                <a:solidFill>
                  <a:srgbClr val="0C0D0D"/>
                </a:solidFill>
                <a:ea typeface="+mn-lt"/>
                <a:cs typeface="+mn-lt"/>
              </a:rPr>
              <a:t> </a:t>
            </a:r>
            <a:r>
              <a:rPr lang="en-US" sz="2000" dirty="0" err="1">
                <a:solidFill>
                  <a:srgbClr val="0C0D0D"/>
                </a:solidFill>
                <a:ea typeface="+mn-lt"/>
                <a:cs typeface="+mn-lt"/>
              </a:rPr>
              <a:t>ve</a:t>
            </a:r>
            <a:r>
              <a:rPr lang="en-US" sz="2000" dirty="0">
                <a:solidFill>
                  <a:srgbClr val="0C0D0D"/>
                </a:solidFill>
                <a:ea typeface="+mn-lt"/>
                <a:cs typeface="+mn-lt"/>
              </a:rPr>
              <a:t> </a:t>
            </a:r>
            <a:r>
              <a:rPr lang="en-US" sz="2000" dirty="0" err="1">
                <a:solidFill>
                  <a:srgbClr val="0C0D0D"/>
                </a:solidFill>
                <a:ea typeface="+mn-lt"/>
                <a:cs typeface="+mn-lt"/>
              </a:rPr>
              <a:t>uluslararası</a:t>
            </a:r>
            <a:r>
              <a:rPr lang="en-US" sz="2000" dirty="0">
                <a:solidFill>
                  <a:srgbClr val="0C0D0D"/>
                </a:solidFill>
                <a:ea typeface="+mn-lt"/>
                <a:cs typeface="+mn-lt"/>
              </a:rPr>
              <a:t> </a:t>
            </a:r>
            <a:r>
              <a:rPr lang="en-US" sz="2000" dirty="0" err="1">
                <a:solidFill>
                  <a:srgbClr val="0C0D0D"/>
                </a:solidFill>
                <a:ea typeface="+mn-lt"/>
                <a:cs typeface="+mn-lt"/>
              </a:rPr>
              <a:t>bilimsel</a:t>
            </a:r>
            <a:r>
              <a:rPr lang="en-US" sz="2000" dirty="0">
                <a:solidFill>
                  <a:srgbClr val="0C0D0D"/>
                </a:solidFill>
                <a:ea typeface="+mn-lt"/>
                <a:cs typeface="+mn-lt"/>
              </a:rPr>
              <a:t> </a:t>
            </a:r>
            <a:r>
              <a:rPr lang="en-US" sz="2000" dirty="0" err="1">
                <a:solidFill>
                  <a:srgbClr val="0C0D0D"/>
                </a:solidFill>
                <a:ea typeface="+mn-lt"/>
                <a:cs typeface="+mn-lt"/>
              </a:rPr>
              <a:t>etkinlere</a:t>
            </a:r>
            <a:r>
              <a:rPr lang="en-US" sz="2000" dirty="0">
                <a:solidFill>
                  <a:srgbClr val="0C0D0D"/>
                </a:solidFill>
                <a:ea typeface="+mn-lt"/>
                <a:cs typeface="+mn-lt"/>
              </a:rPr>
              <a:t> </a:t>
            </a:r>
            <a:r>
              <a:rPr lang="en-US" sz="2000" dirty="0" err="1">
                <a:solidFill>
                  <a:srgbClr val="0C0D0D"/>
                </a:solidFill>
                <a:ea typeface="+mn-lt"/>
                <a:cs typeface="+mn-lt"/>
              </a:rPr>
              <a:t>katılımı</a:t>
            </a:r>
            <a:r>
              <a:rPr lang="en-US" sz="2000" dirty="0">
                <a:solidFill>
                  <a:srgbClr val="0C0D0D"/>
                </a:solidFill>
                <a:ea typeface="+mn-lt"/>
                <a:cs typeface="+mn-lt"/>
              </a:rPr>
              <a:t> </a:t>
            </a:r>
            <a:r>
              <a:rPr lang="en-US" sz="2000" dirty="0" err="1">
                <a:solidFill>
                  <a:srgbClr val="0C0D0D"/>
                </a:solidFill>
                <a:ea typeface="+mn-lt"/>
                <a:cs typeface="+mn-lt"/>
              </a:rPr>
              <a:t>için</a:t>
            </a:r>
            <a:r>
              <a:rPr lang="en-US" sz="2000" dirty="0">
                <a:solidFill>
                  <a:srgbClr val="0C0D0D"/>
                </a:solidFill>
                <a:ea typeface="+mn-lt"/>
                <a:cs typeface="+mn-lt"/>
              </a:rPr>
              <a:t> </a:t>
            </a:r>
            <a:r>
              <a:rPr lang="en-US" sz="2000" dirty="0" err="1">
                <a:solidFill>
                  <a:srgbClr val="0C0D0D"/>
                </a:solidFill>
                <a:ea typeface="+mn-lt"/>
                <a:cs typeface="+mn-lt"/>
              </a:rPr>
              <a:t>kaynak</a:t>
            </a:r>
            <a:r>
              <a:rPr lang="en-US" sz="2000" dirty="0">
                <a:solidFill>
                  <a:srgbClr val="0C0D0D"/>
                </a:solidFill>
                <a:ea typeface="+mn-lt"/>
                <a:cs typeface="+mn-lt"/>
              </a:rPr>
              <a:t> </a:t>
            </a:r>
            <a:r>
              <a:rPr lang="en-US" sz="2000" dirty="0" err="1">
                <a:solidFill>
                  <a:srgbClr val="0C0D0D"/>
                </a:solidFill>
                <a:ea typeface="+mn-lt"/>
                <a:cs typeface="+mn-lt"/>
              </a:rPr>
              <a:t>sağlanması</a:t>
            </a:r>
            <a:r>
              <a:rPr lang="en-US" sz="2000" dirty="0">
                <a:solidFill>
                  <a:srgbClr val="0C0D0D"/>
                </a:solidFill>
                <a:ea typeface="+mn-lt"/>
                <a:cs typeface="+mn-lt"/>
              </a:rPr>
              <a:t> </a:t>
            </a:r>
            <a:r>
              <a:rPr lang="en-US" sz="2000" dirty="0" err="1">
                <a:solidFill>
                  <a:srgbClr val="0C0D0D"/>
                </a:solidFill>
                <a:ea typeface="+mn-lt"/>
                <a:cs typeface="+mn-lt"/>
              </a:rPr>
              <a:t>için</a:t>
            </a:r>
            <a:r>
              <a:rPr lang="en-US" sz="2000" dirty="0">
                <a:solidFill>
                  <a:srgbClr val="0C0D0D"/>
                </a:solidFill>
                <a:ea typeface="+mn-lt"/>
                <a:cs typeface="+mn-lt"/>
              </a:rPr>
              <a:t> </a:t>
            </a:r>
            <a:r>
              <a:rPr lang="en-US" sz="2000" dirty="0" err="1">
                <a:solidFill>
                  <a:srgbClr val="0C0D0D"/>
                </a:solidFill>
                <a:ea typeface="+mn-lt"/>
                <a:cs typeface="+mn-lt"/>
              </a:rPr>
              <a:t>girişimlerde</a:t>
            </a:r>
            <a:r>
              <a:rPr lang="en-US" sz="2000" dirty="0">
                <a:solidFill>
                  <a:srgbClr val="0C0D0D"/>
                </a:solidFill>
                <a:ea typeface="+mn-lt"/>
                <a:cs typeface="+mn-lt"/>
              </a:rPr>
              <a:t> </a:t>
            </a:r>
            <a:r>
              <a:rPr lang="en-US" sz="2000" dirty="0" err="1">
                <a:solidFill>
                  <a:srgbClr val="0C0D0D"/>
                </a:solidFill>
                <a:ea typeface="+mn-lt"/>
                <a:cs typeface="+mn-lt"/>
              </a:rPr>
              <a:t>bulunulması</a:t>
            </a:r>
            <a:r>
              <a:rPr lang="en-US" sz="2000" dirty="0">
                <a:solidFill>
                  <a:srgbClr val="0C0D0D"/>
                </a:solidFill>
                <a:ea typeface="+mn-lt"/>
                <a:cs typeface="+mn-lt"/>
              </a:rPr>
              <a:t>.</a:t>
            </a:r>
            <a:endParaRPr lang="en-US" dirty="0">
              <a:solidFill>
                <a:srgbClr val="0C0D0D"/>
              </a:solidFill>
              <a:ea typeface="+mn-lt"/>
              <a:cs typeface="+mn-lt"/>
            </a:endParaRPr>
          </a:p>
          <a:p>
            <a:pPr marL="342900" indent="-342900">
              <a:lnSpc>
                <a:spcPct val="150000"/>
              </a:lnSpc>
              <a:buFont typeface="Arial"/>
              <a:buChar char="•"/>
            </a:pPr>
            <a:r>
              <a:rPr lang="en-US" dirty="0" err="1">
                <a:solidFill>
                  <a:srgbClr val="0F2303"/>
                </a:solidFill>
                <a:ea typeface="+mn-lt"/>
                <a:cs typeface="+mn-lt"/>
              </a:rPr>
              <a:t>Düzenli</a:t>
            </a:r>
            <a:r>
              <a:rPr lang="en-US" dirty="0">
                <a:solidFill>
                  <a:srgbClr val="0F2303"/>
                </a:solidFill>
                <a:ea typeface="+mn-lt"/>
                <a:cs typeface="+mn-lt"/>
              </a:rPr>
              <a:t> </a:t>
            </a:r>
            <a:r>
              <a:rPr lang="en-US" dirty="0" err="1">
                <a:solidFill>
                  <a:srgbClr val="0F2303"/>
                </a:solidFill>
                <a:ea typeface="+mn-lt"/>
                <a:cs typeface="+mn-lt"/>
              </a:rPr>
              <a:t>bölüm</a:t>
            </a:r>
            <a:r>
              <a:rPr lang="en-US" dirty="0">
                <a:solidFill>
                  <a:srgbClr val="0F2303"/>
                </a:solidFill>
                <a:ea typeface="+mn-lt"/>
                <a:cs typeface="+mn-lt"/>
              </a:rPr>
              <a:t> </a:t>
            </a:r>
            <a:r>
              <a:rPr lang="en-US" dirty="0" err="1">
                <a:solidFill>
                  <a:srgbClr val="0F2303"/>
                </a:solidFill>
                <a:ea typeface="+mn-lt"/>
                <a:cs typeface="+mn-lt"/>
              </a:rPr>
              <a:t>içi</a:t>
            </a:r>
            <a:r>
              <a:rPr lang="en-US" dirty="0">
                <a:solidFill>
                  <a:srgbClr val="0F2303"/>
                </a:solidFill>
                <a:ea typeface="+mn-lt"/>
                <a:cs typeface="+mn-lt"/>
              </a:rPr>
              <a:t> </a:t>
            </a:r>
            <a:r>
              <a:rPr lang="en-US" dirty="0" err="1">
                <a:solidFill>
                  <a:srgbClr val="0F2303"/>
                </a:solidFill>
                <a:ea typeface="+mn-lt"/>
                <a:cs typeface="+mn-lt"/>
              </a:rPr>
              <a:t>bilimsel</a:t>
            </a:r>
            <a:r>
              <a:rPr lang="en-US" dirty="0">
                <a:solidFill>
                  <a:srgbClr val="0F2303"/>
                </a:solidFill>
                <a:ea typeface="+mn-lt"/>
                <a:cs typeface="+mn-lt"/>
              </a:rPr>
              <a:t> </a:t>
            </a:r>
            <a:r>
              <a:rPr lang="en-US" dirty="0" err="1">
                <a:solidFill>
                  <a:srgbClr val="0F2303"/>
                </a:solidFill>
                <a:ea typeface="+mn-lt"/>
                <a:cs typeface="+mn-lt"/>
              </a:rPr>
              <a:t>toplantıların</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paylaşımların</a:t>
            </a:r>
            <a:r>
              <a:rPr lang="en-US" dirty="0">
                <a:solidFill>
                  <a:srgbClr val="0F2303"/>
                </a:solidFill>
                <a:ea typeface="+mn-lt"/>
                <a:cs typeface="+mn-lt"/>
              </a:rPr>
              <a:t> </a:t>
            </a:r>
            <a:r>
              <a:rPr lang="en-US" dirty="0" err="1">
                <a:solidFill>
                  <a:srgbClr val="0F2303"/>
                </a:solidFill>
                <a:ea typeface="+mn-lt"/>
                <a:cs typeface="+mn-lt"/>
              </a:rPr>
              <a:t>gerçekleştirilmesi</a:t>
            </a:r>
            <a:r>
              <a:rPr lang="en-US" dirty="0">
                <a:solidFill>
                  <a:srgbClr val="0F2303"/>
                </a:solidFill>
                <a:ea typeface="+mn-lt"/>
                <a:cs typeface="+mn-lt"/>
              </a:rPr>
              <a:t>.</a:t>
            </a:r>
            <a:endParaRPr lang="en-US" sz="2000" dirty="0">
              <a:solidFill>
                <a:srgbClr val="0F2303"/>
              </a:solidFill>
              <a:ea typeface="+mn-lt"/>
              <a:cs typeface="+mn-lt"/>
            </a:endParaRPr>
          </a:p>
          <a:p>
            <a:pPr marL="342900" indent="-342900">
              <a:lnSpc>
                <a:spcPct val="150000"/>
              </a:lnSpc>
              <a:buFont typeface="Arial"/>
              <a:buChar char="•"/>
            </a:pPr>
            <a:r>
              <a:rPr lang="en-US" dirty="0" err="1">
                <a:solidFill>
                  <a:srgbClr val="0F2303"/>
                </a:solidFill>
                <a:ea typeface="+mn-lt"/>
                <a:cs typeface="+mn-lt"/>
              </a:rPr>
              <a:t>Eğitim</a:t>
            </a:r>
            <a:r>
              <a:rPr lang="en-US" dirty="0">
                <a:solidFill>
                  <a:srgbClr val="0F2303"/>
                </a:solidFill>
                <a:ea typeface="+mn-lt"/>
                <a:cs typeface="+mn-lt"/>
              </a:rPr>
              <a:t> </a:t>
            </a:r>
            <a:r>
              <a:rPr lang="en-US" dirty="0" err="1">
                <a:solidFill>
                  <a:srgbClr val="0F2303"/>
                </a:solidFill>
                <a:ea typeface="+mn-lt"/>
                <a:cs typeface="+mn-lt"/>
              </a:rPr>
              <a:t>öğretim</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bölüm</a:t>
            </a:r>
            <a:r>
              <a:rPr lang="en-US" dirty="0">
                <a:solidFill>
                  <a:srgbClr val="0F2303"/>
                </a:solidFill>
                <a:ea typeface="+mn-lt"/>
                <a:cs typeface="+mn-lt"/>
              </a:rPr>
              <a:t> </a:t>
            </a:r>
            <a:r>
              <a:rPr lang="en-US" dirty="0" err="1">
                <a:solidFill>
                  <a:srgbClr val="0F2303"/>
                </a:solidFill>
                <a:ea typeface="+mn-lt"/>
                <a:cs typeface="+mn-lt"/>
              </a:rPr>
              <a:t>içi</a:t>
            </a:r>
            <a:r>
              <a:rPr lang="en-US" dirty="0">
                <a:solidFill>
                  <a:srgbClr val="0F2303"/>
                </a:solidFill>
                <a:ea typeface="+mn-lt"/>
                <a:cs typeface="+mn-lt"/>
              </a:rPr>
              <a:t> </a:t>
            </a:r>
            <a:r>
              <a:rPr lang="en-US" dirty="0" err="1">
                <a:solidFill>
                  <a:srgbClr val="0F2303"/>
                </a:solidFill>
                <a:ea typeface="+mn-lt"/>
                <a:cs typeface="+mn-lt"/>
              </a:rPr>
              <a:t>işleyişlerdeki</a:t>
            </a:r>
            <a:r>
              <a:rPr lang="en-US" dirty="0">
                <a:solidFill>
                  <a:srgbClr val="0F2303"/>
                </a:solidFill>
                <a:ea typeface="+mn-lt"/>
                <a:cs typeface="+mn-lt"/>
              </a:rPr>
              <a:t> </a:t>
            </a:r>
            <a:r>
              <a:rPr lang="en-US" dirty="0" err="1">
                <a:solidFill>
                  <a:srgbClr val="0F2303"/>
                </a:solidFill>
                <a:ea typeface="+mn-lt"/>
                <a:cs typeface="+mn-lt"/>
              </a:rPr>
              <a:t>sorunların</a:t>
            </a:r>
            <a:r>
              <a:rPr lang="en-US" dirty="0">
                <a:solidFill>
                  <a:srgbClr val="0F2303"/>
                </a:solidFill>
                <a:ea typeface="+mn-lt"/>
                <a:cs typeface="+mn-lt"/>
              </a:rPr>
              <a:t> </a:t>
            </a:r>
            <a:r>
              <a:rPr lang="en-US" dirty="0" err="1">
                <a:solidFill>
                  <a:srgbClr val="0F2303"/>
                </a:solidFill>
                <a:ea typeface="+mn-lt"/>
                <a:cs typeface="+mn-lt"/>
              </a:rPr>
              <a:t>tartışılması</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olası</a:t>
            </a:r>
            <a:r>
              <a:rPr lang="en-US" dirty="0">
                <a:solidFill>
                  <a:srgbClr val="0F2303"/>
                </a:solidFill>
                <a:ea typeface="+mn-lt"/>
                <a:cs typeface="+mn-lt"/>
              </a:rPr>
              <a:t> </a:t>
            </a:r>
            <a:r>
              <a:rPr lang="en-US" dirty="0" err="1">
                <a:solidFill>
                  <a:srgbClr val="0F2303"/>
                </a:solidFill>
                <a:ea typeface="+mn-lt"/>
                <a:cs typeface="+mn-lt"/>
              </a:rPr>
              <a:t>çözüm</a:t>
            </a:r>
            <a:r>
              <a:rPr lang="en-US" dirty="0">
                <a:solidFill>
                  <a:srgbClr val="0F2303"/>
                </a:solidFill>
                <a:ea typeface="+mn-lt"/>
                <a:cs typeface="+mn-lt"/>
              </a:rPr>
              <a:t> </a:t>
            </a:r>
            <a:r>
              <a:rPr lang="en-US" dirty="0" err="1">
                <a:solidFill>
                  <a:srgbClr val="0F2303"/>
                </a:solidFill>
                <a:ea typeface="+mn-lt"/>
                <a:cs typeface="+mn-lt"/>
              </a:rPr>
              <a:t>önerileri</a:t>
            </a:r>
            <a:r>
              <a:rPr lang="en-US" dirty="0">
                <a:solidFill>
                  <a:srgbClr val="0F2303"/>
                </a:solidFill>
                <a:ea typeface="+mn-lt"/>
                <a:cs typeface="+mn-lt"/>
              </a:rPr>
              <a:t> </a:t>
            </a:r>
            <a:r>
              <a:rPr lang="en-US" dirty="0" err="1">
                <a:solidFill>
                  <a:srgbClr val="0F2303"/>
                </a:solidFill>
                <a:ea typeface="+mn-lt"/>
                <a:cs typeface="+mn-lt"/>
              </a:rPr>
              <a:t>için</a:t>
            </a:r>
            <a:r>
              <a:rPr lang="en-US" dirty="0">
                <a:solidFill>
                  <a:srgbClr val="0F2303"/>
                </a:solidFill>
                <a:ea typeface="+mn-lt"/>
                <a:cs typeface="+mn-lt"/>
              </a:rPr>
              <a:t> </a:t>
            </a:r>
            <a:r>
              <a:rPr lang="en-US" dirty="0" err="1">
                <a:solidFill>
                  <a:srgbClr val="0F2303"/>
                </a:solidFill>
                <a:ea typeface="+mn-lt"/>
                <a:cs typeface="+mn-lt"/>
              </a:rPr>
              <a:t>düzenli</a:t>
            </a:r>
            <a:r>
              <a:rPr lang="en-US" dirty="0">
                <a:solidFill>
                  <a:srgbClr val="0F2303"/>
                </a:solidFill>
                <a:ea typeface="+mn-lt"/>
                <a:cs typeface="+mn-lt"/>
              </a:rPr>
              <a:t> </a:t>
            </a:r>
            <a:r>
              <a:rPr lang="en-US" dirty="0" err="1">
                <a:solidFill>
                  <a:srgbClr val="0F2303"/>
                </a:solidFill>
                <a:ea typeface="+mn-lt"/>
                <a:cs typeface="+mn-lt"/>
              </a:rPr>
              <a:t>toplantılar</a:t>
            </a:r>
            <a:r>
              <a:rPr lang="en-US" dirty="0">
                <a:solidFill>
                  <a:srgbClr val="0F2303"/>
                </a:solidFill>
                <a:ea typeface="+mn-lt"/>
                <a:cs typeface="+mn-lt"/>
              </a:rPr>
              <a:t> </a:t>
            </a:r>
            <a:r>
              <a:rPr lang="en-US" dirty="0" err="1">
                <a:solidFill>
                  <a:srgbClr val="0F2303"/>
                </a:solidFill>
                <a:ea typeface="+mn-lt"/>
                <a:cs typeface="+mn-lt"/>
              </a:rPr>
              <a:t>gerçekleştirmek</a:t>
            </a:r>
            <a:r>
              <a:rPr lang="en-US" dirty="0">
                <a:solidFill>
                  <a:srgbClr val="0F2303"/>
                </a:solidFill>
                <a:ea typeface="+mn-lt"/>
                <a:cs typeface="+mn-lt"/>
              </a:rPr>
              <a:t>. </a:t>
            </a:r>
          </a:p>
          <a:p>
            <a:pPr marL="342900" indent="-342900">
              <a:lnSpc>
                <a:spcPct val="150000"/>
              </a:lnSpc>
              <a:buFont typeface="Arial"/>
              <a:buChar char="•"/>
            </a:pPr>
            <a:r>
              <a:rPr lang="en-US" dirty="0" err="1">
                <a:solidFill>
                  <a:srgbClr val="0F2303"/>
                </a:solidFill>
                <a:ea typeface="+mn-lt"/>
                <a:cs typeface="+mn-lt"/>
              </a:rPr>
              <a:t>İç</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dış</a:t>
            </a:r>
            <a:r>
              <a:rPr lang="en-US" dirty="0">
                <a:solidFill>
                  <a:srgbClr val="0F2303"/>
                </a:solidFill>
                <a:ea typeface="+mn-lt"/>
                <a:cs typeface="+mn-lt"/>
              </a:rPr>
              <a:t> </a:t>
            </a:r>
            <a:r>
              <a:rPr lang="en-US" dirty="0" err="1">
                <a:solidFill>
                  <a:srgbClr val="0F2303"/>
                </a:solidFill>
                <a:ea typeface="+mn-lt"/>
                <a:cs typeface="+mn-lt"/>
              </a:rPr>
              <a:t>paydaşlardan</a:t>
            </a:r>
            <a:r>
              <a:rPr lang="en-US" dirty="0">
                <a:solidFill>
                  <a:srgbClr val="0F2303"/>
                </a:solidFill>
                <a:ea typeface="+mn-lt"/>
                <a:cs typeface="+mn-lt"/>
              </a:rPr>
              <a:t> </a:t>
            </a:r>
            <a:r>
              <a:rPr lang="en-US" dirty="0" err="1">
                <a:solidFill>
                  <a:srgbClr val="0F2303"/>
                </a:solidFill>
                <a:ea typeface="+mn-lt"/>
                <a:cs typeface="+mn-lt"/>
              </a:rPr>
              <a:t>geri</a:t>
            </a:r>
            <a:r>
              <a:rPr lang="en-US" dirty="0">
                <a:solidFill>
                  <a:srgbClr val="0F2303"/>
                </a:solidFill>
                <a:ea typeface="+mn-lt"/>
                <a:cs typeface="+mn-lt"/>
              </a:rPr>
              <a:t> </a:t>
            </a:r>
            <a:r>
              <a:rPr lang="en-US" dirty="0" err="1">
                <a:solidFill>
                  <a:srgbClr val="0F2303"/>
                </a:solidFill>
                <a:ea typeface="+mn-lt"/>
                <a:cs typeface="+mn-lt"/>
              </a:rPr>
              <a:t>bildirimler</a:t>
            </a:r>
            <a:r>
              <a:rPr lang="en-US" dirty="0">
                <a:solidFill>
                  <a:srgbClr val="0F2303"/>
                </a:solidFill>
                <a:ea typeface="+mn-lt"/>
                <a:cs typeface="+mn-lt"/>
              </a:rPr>
              <a:t> </a:t>
            </a:r>
            <a:r>
              <a:rPr lang="en-US" dirty="0" err="1">
                <a:solidFill>
                  <a:srgbClr val="0F2303"/>
                </a:solidFill>
                <a:ea typeface="+mn-lt"/>
                <a:cs typeface="+mn-lt"/>
              </a:rPr>
              <a:t>alınması</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bu</a:t>
            </a:r>
            <a:r>
              <a:rPr lang="en-US" dirty="0">
                <a:solidFill>
                  <a:srgbClr val="0F2303"/>
                </a:solidFill>
                <a:ea typeface="+mn-lt"/>
                <a:cs typeface="+mn-lt"/>
              </a:rPr>
              <a:t> </a:t>
            </a:r>
            <a:r>
              <a:rPr lang="en-US" dirty="0" err="1">
                <a:solidFill>
                  <a:srgbClr val="0F2303"/>
                </a:solidFill>
                <a:ea typeface="+mn-lt"/>
                <a:cs typeface="+mn-lt"/>
              </a:rPr>
              <a:t>doğrultuda</a:t>
            </a:r>
            <a:r>
              <a:rPr lang="en-US" dirty="0">
                <a:solidFill>
                  <a:srgbClr val="0F2303"/>
                </a:solidFill>
                <a:ea typeface="+mn-lt"/>
                <a:cs typeface="+mn-lt"/>
              </a:rPr>
              <a:t> </a:t>
            </a:r>
            <a:r>
              <a:rPr lang="en-US" dirty="0" err="1">
                <a:solidFill>
                  <a:srgbClr val="0F2303"/>
                </a:solidFill>
                <a:ea typeface="+mn-lt"/>
                <a:cs typeface="+mn-lt"/>
              </a:rPr>
              <a:t>değerlendirme</a:t>
            </a:r>
            <a:r>
              <a:rPr lang="en-US" dirty="0">
                <a:solidFill>
                  <a:srgbClr val="0F2303"/>
                </a:solidFill>
                <a:ea typeface="+mn-lt"/>
                <a:cs typeface="+mn-lt"/>
              </a:rPr>
              <a:t> </a:t>
            </a:r>
            <a:r>
              <a:rPr lang="en-US" dirty="0" err="1">
                <a:solidFill>
                  <a:srgbClr val="0F2303"/>
                </a:solidFill>
                <a:ea typeface="+mn-lt"/>
                <a:cs typeface="+mn-lt"/>
              </a:rPr>
              <a:t>ve</a:t>
            </a:r>
            <a:r>
              <a:rPr lang="en-US" dirty="0">
                <a:solidFill>
                  <a:srgbClr val="0F2303"/>
                </a:solidFill>
                <a:ea typeface="+mn-lt"/>
                <a:cs typeface="+mn-lt"/>
              </a:rPr>
              <a:t> </a:t>
            </a:r>
            <a:r>
              <a:rPr lang="en-US" dirty="0" err="1">
                <a:solidFill>
                  <a:srgbClr val="0F2303"/>
                </a:solidFill>
                <a:ea typeface="+mn-lt"/>
                <a:cs typeface="+mn-lt"/>
              </a:rPr>
              <a:t>düzenlemeler</a:t>
            </a:r>
            <a:r>
              <a:rPr lang="en-US" dirty="0">
                <a:solidFill>
                  <a:srgbClr val="0F2303"/>
                </a:solidFill>
                <a:ea typeface="+mn-lt"/>
                <a:cs typeface="+mn-lt"/>
              </a:rPr>
              <a:t> </a:t>
            </a:r>
            <a:r>
              <a:rPr lang="en-US" dirty="0" err="1">
                <a:solidFill>
                  <a:srgbClr val="0F2303"/>
                </a:solidFill>
                <a:ea typeface="+mn-lt"/>
                <a:cs typeface="+mn-lt"/>
              </a:rPr>
              <a:t>yapılması</a:t>
            </a:r>
            <a:r>
              <a:rPr lang="en-US" dirty="0">
                <a:solidFill>
                  <a:srgbClr val="0F2303"/>
                </a:solidFill>
                <a:ea typeface="+mn-lt"/>
                <a:cs typeface="+mn-lt"/>
              </a:rPr>
              <a:t>. </a:t>
            </a:r>
          </a:p>
          <a:p>
            <a:pPr marL="342900" indent="-342900">
              <a:lnSpc>
                <a:spcPct val="150000"/>
              </a:lnSpc>
              <a:buFont typeface="Arial"/>
              <a:buChar char="•"/>
            </a:pPr>
            <a:endParaRPr lang="en-US" sz="2000" dirty="0">
              <a:solidFill>
                <a:srgbClr val="0F2303"/>
              </a:solidFill>
              <a:ea typeface="+mn-lt"/>
              <a:cs typeface="+mn-lt"/>
            </a:endParaRPr>
          </a:p>
        </p:txBody>
      </p:sp>
    </p:spTree>
    <p:extLst>
      <p:ext uri="{BB962C8B-B14F-4D97-AF65-F5344CB8AC3E}">
        <p14:creationId xmlns:p14="http://schemas.microsoft.com/office/powerpoint/2010/main" val="2340244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533747" y="537546"/>
            <a:ext cx="4403764"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SWOT (GZFT) ANALİZİ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6" name="Picture 2" descr="https://admin.antalya.edu.tr/files/139/abu-logo-tr-yatay.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3" y="417147"/>
            <a:ext cx="2088232" cy="4435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a:extLst>
              <a:ext uri="{FF2B5EF4-FFF2-40B4-BE49-F238E27FC236}">
                <a16:creationId xmlns:a16="http://schemas.microsoft.com/office/drawing/2014/main" id="{71D4A1E5-060A-49D3-A943-BEC00AFE7E9A}"/>
              </a:ext>
            </a:extLst>
          </p:cNvPr>
          <p:cNvGraphicFramePr>
            <a:graphicFrameLocks noGrp="1"/>
          </p:cNvGraphicFramePr>
          <p:nvPr>
            <p:extLst>
              <p:ext uri="{D42A27DB-BD31-4B8C-83A1-F6EECF244321}">
                <p14:modId xmlns:p14="http://schemas.microsoft.com/office/powerpoint/2010/main" val="2963881793"/>
              </p:ext>
            </p:extLst>
          </p:nvPr>
        </p:nvGraphicFramePr>
        <p:xfrm>
          <a:off x="66041" y="999809"/>
          <a:ext cx="9001124" cy="5789395"/>
        </p:xfrm>
        <a:graphic>
          <a:graphicData uri="http://schemas.openxmlformats.org/drawingml/2006/table">
            <a:tbl>
              <a:tblPr/>
              <a:tblGrid>
                <a:gridCol w="2148303">
                  <a:extLst>
                    <a:ext uri="{9D8B030D-6E8A-4147-A177-3AD203B41FA5}">
                      <a16:colId xmlns:a16="http://schemas.microsoft.com/office/drawing/2014/main" val="3918363564"/>
                    </a:ext>
                  </a:extLst>
                </a:gridCol>
                <a:gridCol w="2272357">
                  <a:extLst>
                    <a:ext uri="{9D8B030D-6E8A-4147-A177-3AD203B41FA5}">
                      <a16:colId xmlns:a16="http://schemas.microsoft.com/office/drawing/2014/main" val="1683979601"/>
                    </a:ext>
                  </a:extLst>
                </a:gridCol>
                <a:gridCol w="2290232">
                  <a:extLst>
                    <a:ext uri="{9D8B030D-6E8A-4147-A177-3AD203B41FA5}">
                      <a16:colId xmlns:a16="http://schemas.microsoft.com/office/drawing/2014/main" val="2592459544"/>
                    </a:ext>
                  </a:extLst>
                </a:gridCol>
                <a:gridCol w="2290232">
                  <a:extLst>
                    <a:ext uri="{9D8B030D-6E8A-4147-A177-3AD203B41FA5}">
                      <a16:colId xmlns:a16="http://schemas.microsoft.com/office/drawing/2014/main" val="588152821"/>
                    </a:ext>
                  </a:extLst>
                </a:gridCol>
              </a:tblGrid>
              <a:tr h="358177">
                <a:tc>
                  <a:txBody>
                    <a:bodyPr/>
                    <a:lstStyle/>
                    <a:p>
                      <a:pPr algn="ctr" fontAlgn="ctr"/>
                      <a:r>
                        <a:rPr lang="tr-TR" sz="1200" b="1" i="0" u="none" strike="noStrike" dirty="0">
                          <a:solidFill>
                            <a:srgbClr val="000000"/>
                          </a:solidFill>
                          <a:effectLst/>
                          <a:latin typeface="Calibri" panose="020F0502020204030204" pitchFamily="34" charset="0"/>
                        </a:rPr>
                        <a:t>GÜÇLÜ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ZAYIF YÖNLER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FIRSATLAR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TEHDİTLER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781490">
                <a:tc>
                  <a:txBody>
                    <a:bodyPr/>
                    <a:lstStyle/>
                    <a:p>
                      <a:pPr algn="ctr" fontAlgn="ctr"/>
                      <a:r>
                        <a:rPr lang="tr-TR" sz="800" b="0" i="0" u="none" strike="noStrike" dirty="0">
                          <a:solidFill>
                            <a:srgbClr val="000000"/>
                          </a:solidFill>
                          <a:effectLst/>
                          <a:latin typeface="Calibri" panose="020F0502020204030204" pitchFamily="34" charset="0"/>
                        </a:rPr>
                        <a:t>G1- Eğitim dilinin %100 İngilizce olmasından kaynaklı ders materyallerine uluslararası alandaki ve güncel ders materyallerinin (ders kitabı, makaleler gibi) entegre edilmesi, böylece ders içeriklerinin zenginleştirilmesi, öğrencilerin psikolojideki güncel gelişmeleri takip edebilmeleri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Z1-Araştırma ve proje sayısının istenilen düzeyde olmaması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a:rPr>
                        <a:t>F1- Akdeniz bölgesinde psikoloji bölümü sayısının az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a:rPr>
                        <a:t>T1- Üniversiteye giriş </a:t>
                      </a:r>
                      <a:r>
                        <a:rPr lang="tr-TR" sz="800" b="0" i="0" u="none" strike="noStrike" dirty="0">
                          <a:solidFill>
                            <a:srgbClr val="000000"/>
                          </a:solidFill>
                          <a:effectLst/>
                          <a:latin typeface="Calibri (Gövde)"/>
                        </a:rPr>
                        <a:t>puan</a:t>
                      </a:r>
                      <a:r>
                        <a:rPr lang="tr-TR" sz="800" b="0" i="0" u="none" strike="noStrike" dirty="0">
                          <a:solidFill>
                            <a:srgbClr val="000000"/>
                          </a:solidFill>
                          <a:effectLst/>
                          <a:latin typeface="Calibri"/>
                        </a:rPr>
                        <a:t> sıralamasının geniş bir aralıkta olması nedeniyle öğrenci düzey farklılıkları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295904">
                <a:tc>
                  <a:txBody>
                    <a:bodyPr/>
                    <a:lstStyle/>
                    <a:p>
                      <a:pPr algn="ctr" fontAlgn="ctr"/>
                      <a:r>
                        <a:rPr lang="tr-TR" sz="800" b="0" i="0" u="none" strike="noStrike" dirty="0">
                          <a:solidFill>
                            <a:srgbClr val="000000"/>
                          </a:solidFill>
                          <a:effectLst/>
                          <a:latin typeface="Calibri" panose="020F0502020204030204" pitchFamily="34" charset="0"/>
                        </a:rPr>
                        <a:t>G2- Müfredatın uluslararası standartlara ve güncel ihtiyaçlara uygun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Z2- Bilimsel etkinliklerin yetersiz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a:rPr>
                        <a:t>F2- Akdeniz bölgesinde İngilizce eğitim veren tek psikoloji bölümü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a:rPr>
                        <a:t>T2- Psikoloji bölüm sayısının </a:t>
                      </a:r>
                      <a:r>
                        <a:rPr lang="tr-TR" sz="800" b="0" i="0" u="none" strike="noStrike" dirty="0">
                          <a:solidFill>
                            <a:srgbClr val="000000"/>
                          </a:solidFill>
                          <a:effectLst/>
                          <a:latin typeface="Calibri (Gövde)"/>
                        </a:rPr>
                        <a:t>ve kontenjanların</a:t>
                      </a:r>
                      <a:r>
                        <a:rPr lang="tr-TR" sz="800" b="0" i="0" u="none" strike="noStrike" dirty="0">
                          <a:solidFill>
                            <a:srgbClr val="000000"/>
                          </a:solidFill>
                          <a:effectLst/>
                          <a:latin typeface="Calibri"/>
                        </a:rPr>
                        <a:t> her geçen yıl artması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417300">
                <a:tc>
                  <a:txBody>
                    <a:bodyPr/>
                    <a:lstStyle/>
                    <a:p>
                      <a:pPr algn="ctr" fontAlgn="ctr"/>
                      <a:r>
                        <a:rPr lang="tr-TR" sz="800" b="0" i="0" u="none" strike="noStrike" dirty="0">
                          <a:solidFill>
                            <a:srgbClr val="000000"/>
                          </a:solidFill>
                          <a:effectLst/>
                          <a:latin typeface="Calibri" panose="020F0502020204030204" pitchFamily="34" charset="0"/>
                        </a:rPr>
                        <a:t>G3- Akademik kadronun genç, dinamik ve deneyimli kişilerden oluşması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Z3- Türk Psikologlar Derneği (TPD) akreditasyonunun bulunmaması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a:rPr>
                        <a:t>F3- İngilizceyi etkin kullanabilen mezunların yurtdışında lisansüstü eğitim ve çalışma imkanı elde etme avantajı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a:rPr>
                        <a:t>T3- Artan mezun sayısına bağlı azalan istihdam oranları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295904">
                <a:tc>
                  <a:txBody>
                    <a:bodyPr/>
                    <a:lstStyle/>
                    <a:p>
                      <a:pPr algn="ctr" fontAlgn="ctr"/>
                      <a:r>
                        <a:rPr lang="tr-TR" sz="800" b="0" i="0" u="none" strike="noStrike" dirty="0">
                          <a:solidFill>
                            <a:srgbClr val="000000"/>
                          </a:solidFill>
                          <a:effectLst/>
                          <a:latin typeface="Calibri" panose="020F0502020204030204" pitchFamily="34" charset="0"/>
                        </a:rPr>
                        <a:t>G4- Öğrenci - akademisyen ilişkisinin ve iletişiminin güçlü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a:rPr>
                        <a:t>Z4- Psikolojinin farklı alt alanlarında uzmanlaşmış öğretim üyesi sayısının yetersiz olması</a:t>
                      </a:r>
                      <a:endParaRPr lang="tr-TR" sz="800" b="0" i="0" u="none" strike="noStrike" dirty="0">
                        <a:solidFill>
                          <a:srgbClr val="000000"/>
                        </a:solidFill>
                        <a:effectLst/>
                        <a:latin typeface="Calibri" panose="020F0502020204030204" pitchFamily="34" charset="0"/>
                      </a:endParaRP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a:rPr>
                        <a:t>F4- Ülkemizde psikoloji bölümlerine olan talebin yüksek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a:rPr>
                        <a:t>T4- %100 İngilizce eğitime olan tereddütler</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417300">
                <a:tc>
                  <a:txBody>
                    <a:bodyPr/>
                    <a:lstStyle/>
                    <a:p>
                      <a:pPr algn="ctr" fontAlgn="ctr"/>
                      <a:r>
                        <a:rPr lang="tr-TR" sz="800" b="0" i="0" u="none" strike="noStrike" dirty="0">
                          <a:solidFill>
                            <a:srgbClr val="000000"/>
                          </a:solidFill>
                          <a:effectLst/>
                          <a:latin typeface="Calibri" panose="020F0502020204030204" pitchFamily="34" charset="0"/>
                        </a:rPr>
                        <a:t>G5- Klinik Tezli yüksek lisans programının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Z5- Bir psikoloji laboratuvar alanı tahsis edilmesine karşın teçhizat, ekipman, yazılım ve donanım açısından eksikliklerin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F5- Bölümü insanı tanımaya yönelik motivasyonu yüksek öğrencilerin tercih ediyor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a:rPr>
                        <a:t>T5- Öğrencilerin İngilizce dil becerilerinin düşük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734525009"/>
                  </a:ext>
                </a:extLst>
              </a:tr>
              <a:tr h="417300">
                <a:tc>
                  <a:txBody>
                    <a:bodyPr/>
                    <a:lstStyle/>
                    <a:p>
                      <a:pPr algn="ctr" fontAlgn="ctr"/>
                      <a:r>
                        <a:rPr lang="tr-TR" sz="800" b="0" i="0" u="none" strike="noStrike" dirty="0">
                          <a:solidFill>
                            <a:srgbClr val="000000"/>
                          </a:solidFill>
                          <a:effectLst/>
                          <a:latin typeface="Calibri" panose="020F0502020204030204" pitchFamily="34" charset="0"/>
                        </a:rPr>
                        <a:t>G6- Terapi Tıp Merkezi ile protokol çerçevesinde işbirliğinin bulunması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a:rPr>
                        <a:t>Z6- Tam zamanlı öğretim üyesinin az olmasından dolayı idari sorumlulukların akademik çalışmaları yavaşlatması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F6- Akdeniz Üniversitesi Psikoloji Bölümü ile işbirliği potansiyeli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a:rPr>
                        <a:t>T6- Covid19 küresel salgını nedeniyle </a:t>
                      </a:r>
                      <a:r>
                        <a:rPr lang="tr-TR" sz="800" b="0" i="0" u="none" strike="noStrike" dirty="0" err="1">
                          <a:solidFill>
                            <a:srgbClr val="000000"/>
                          </a:solidFill>
                          <a:effectLst/>
                          <a:latin typeface="Calibri"/>
                        </a:rPr>
                        <a:t>yüzyüze</a:t>
                      </a:r>
                      <a:r>
                        <a:rPr lang="tr-TR" sz="800" b="0" i="0" u="none" strike="noStrike" dirty="0">
                          <a:solidFill>
                            <a:srgbClr val="000000"/>
                          </a:solidFill>
                          <a:effectLst/>
                          <a:latin typeface="Calibri"/>
                        </a:rPr>
                        <a:t> eğitimin </a:t>
                      </a:r>
                      <a:r>
                        <a:rPr lang="tr-TR" sz="800" b="0" i="0" u="none" strike="noStrike" dirty="0">
                          <a:solidFill>
                            <a:srgbClr val="000000"/>
                          </a:solidFill>
                          <a:effectLst/>
                          <a:latin typeface="Calibri (Gövde)"/>
                        </a:rPr>
                        <a:t>sürekliliği konusundaki belirsizlikler</a:t>
                      </a:r>
                      <a:endParaRPr lang="tr-TR" sz="800" b="0" i="0" u="none" strike="noStrike" dirty="0">
                        <a:solidFill>
                          <a:srgbClr val="000000"/>
                        </a:solidFill>
                        <a:effectLst/>
                        <a:latin typeface="Calibri" panose="020F0502020204030204" pitchFamily="34" charset="0"/>
                      </a:endParaRP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417300">
                <a:tc>
                  <a:txBody>
                    <a:bodyPr/>
                    <a:lstStyle/>
                    <a:p>
                      <a:pPr algn="ctr" fontAlgn="ctr"/>
                      <a:r>
                        <a:rPr lang="tr-TR" sz="800" b="0" i="0" u="none" strike="noStrike" dirty="0">
                          <a:solidFill>
                            <a:srgbClr val="000000"/>
                          </a:solidFill>
                          <a:effectLst/>
                          <a:latin typeface="Calibri" panose="020F0502020204030204" pitchFamily="34" charset="0"/>
                        </a:rPr>
                        <a:t>G7- Bölüm öğretim elemanlarının farklı üniversiteler ile işbirliği içerisinde akademik çalışmalar yürütüyor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a:rPr>
                        <a:t>Z7- Öğrenci kontenjanlarının fazla olmasının uygulamalı ve etkileşimli derslere imkan vermemesi.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F7-Alanda çalışan psikologların eğitimi konusunda Türk Psikologlar Derneği ile işbirliği potansiyeli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T7-Ülkemizde hastane, sosyal hizmetler, emniyet, adliye vb. kurumlarda çalışmak isteyecek adayların anadilde eğitimi tercih etmesi. </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781490">
                <a:tc>
                  <a:txBody>
                    <a:bodyPr/>
                    <a:lstStyle/>
                    <a:p>
                      <a:pPr algn="ctr" fontAlgn="ctr"/>
                      <a:r>
                        <a:rPr lang="tr-TR" sz="800" b="0" i="0" u="none" strike="noStrike" dirty="0">
                          <a:solidFill>
                            <a:srgbClr val="000000"/>
                          </a:solidFill>
                          <a:effectLst/>
                          <a:latin typeface="Calibri" panose="020F0502020204030204" pitchFamily="34" charset="0"/>
                        </a:rPr>
                        <a:t>G8- Bölüm öğretim elemanlarının araştırma becerileri açısından ve yöntemsel olarak donanımlı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mn-lt"/>
                        </a:rPr>
                        <a:t>Z8- Bölüm öğretim elemanlarına sağlanması gereken teknik ekipmanların (</a:t>
                      </a:r>
                      <a:r>
                        <a:rPr lang="tr-TR" sz="800" b="0" i="0" u="none" strike="noStrike" dirty="0" err="1">
                          <a:solidFill>
                            <a:srgbClr val="000000"/>
                          </a:solidFill>
                          <a:effectLst/>
                          <a:latin typeface="+mn-lt"/>
                        </a:rPr>
                        <a:t>örn</a:t>
                      </a:r>
                      <a:r>
                        <a:rPr lang="tr-TR" sz="800" b="0" i="0" u="none" strike="noStrike" dirty="0">
                          <a:solidFill>
                            <a:srgbClr val="000000"/>
                          </a:solidFill>
                          <a:effectLst/>
                          <a:latin typeface="+mn-lt"/>
                        </a:rPr>
                        <a:t>., bilgisayar) eksikliği</a:t>
                      </a:r>
                      <a:endParaRPr lang="tr-TR" sz="800" b="0" i="0" u="none" strike="noStrike" dirty="0">
                        <a:solidFill>
                          <a:srgbClr val="000000"/>
                        </a:solidFill>
                        <a:effectLst/>
                        <a:latin typeface="Calibri"/>
                      </a:endParaRP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F8-Klinik Psikoloji yüksek lisans öğrencilerinin alan deneyimi kazanması ve staj dersleri için psikolojik sağlık merkezleriyle iş birliği yapılmaktadır. Halihazırda Terapi Tıp Merkezi ile işbirliği bulunmaktadır. Benzer psikolojik sağlık merkezleriyle işbirliği potansiyeli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panose="020F0502020204030204" pitchFamily="34" charset="0"/>
                      </a:endParaRP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700308">
                <a:tc>
                  <a:txBody>
                    <a:bodyPr/>
                    <a:lstStyle/>
                    <a:p>
                      <a:pPr algn="ctr" fontAlgn="ctr"/>
                      <a:r>
                        <a:rPr lang="tr-TR" sz="800" b="0" i="0" u="none" strike="noStrike" dirty="0">
                          <a:solidFill>
                            <a:srgbClr val="000000"/>
                          </a:solidFill>
                          <a:effectLst/>
                          <a:latin typeface="Calibri" panose="020F0502020204030204" pitchFamily="34" charset="0"/>
                        </a:rPr>
                        <a:t>G9-Bir meslek örgütü olarak çalışan Türk Psikologlar Derneği ile işbirliği içerisinde eğitim, seminer vb. toplantılar yürüten öğretim üyelerinin olması.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a:rPr>
                        <a:t>Z9- </a:t>
                      </a:r>
                      <a:r>
                        <a:rPr lang="tr-TR" sz="800" b="0" i="0" u="none" strike="noStrike" dirty="0">
                          <a:solidFill>
                            <a:srgbClr val="000000"/>
                          </a:solidFill>
                          <a:effectLst/>
                          <a:latin typeface="+mn-lt"/>
                        </a:rPr>
                        <a:t>Uygulamalı dersler ve araştırmaların yürütülmesinde kullanılacak SPSS (Lisanslı) yazılımının olmaması</a:t>
                      </a:r>
                      <a:endParaRPr lang="tr-TR" sz="800" b="0" i="0" u="none" strike="noStrike" dirty="0">
                        <a:solidFill>
                          <a:srgbClr val="000000"/>
                        </a:solidFill>
                        <a:effectLst/>
                        <a:latin typeface="Calibri"/>
                      </a:endParaRP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panose="020F0502020204030204" pitchFamily="34" charset="0"/>
                      </a:endParaRP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panose="020F0502020204030204" pitchFamily="34" charset="0"/>
                      </a:endParaRP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471330">
                <a:tc>
                  <a:txBody>
                    <a:bodyPr/>
                    <a:lstStyle/>
                    <a:p>
                      <a:pPr algn="ctr" fontAlgn="ctr"/>
                      <a:r>
                        <a:rPr lang="tr-TR" sz="800" b="0" i="0" u="none" strike="noStrike" dirty="0">
                          <a:solidFill>
                            <a:srgbClr val="000000"/>
                          </a:solidFill>
                          <a:effectLst/>
                          <a:latin typeface="Calibri" panose="020F0502020204030204" pitchFamily="34" charset="0"/>
                        </a:rPr>
                        <a:t>G10- Bölüm öğretim elemanlarının iletişime açık olması, etkili iletişim becerilerinin güçlü olması ve sorunlara çözüm odaklı yaklaşımları </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r h="417300">
                <a:tc>
                  <a:txBody>
                    <a:bodyPr/>
                    <a:lstStyle/>
                    <a:p>
                      <a:pPr algn="ctr" fontAlgn="ctr"/>
                      <a:r>
                        <a:rPr lang="tr-TR" sz="800" b="0" i="0" u="none" strike="noStrike" dirty="0">
                          <a:solidFill>
                            <a:srgbClr val="000000"/>
                          </a:solidFill>
                          <a:effectLst/>
                          <a:latin typeface="Calibri" panose="020F0502020204030204" pitchFamily="34" charset="0"/>
                        </a:rPr>
                        <a:t>G11-Psikolojinin farklı alt alanlarında uzmanlaşmış ve bu alt alanları temsil eden öğretim elemanlarının bulunması</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800" b="0" i="0" u="none" strike="noStrike" dirty="0">
                          <a:solidFill>
                            <a:srgbClr val="000000"/>
                          </a:solidFill>
                          <a:effectLst/>
                          <a:latin typeface="Calibri" panose="020F0502020204030204" pitchFamily="34" charset="0"/>
                        </a:rPr>
                        <a:t>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8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8300749"/>
                  </a:ext>
                </a:extLst>
              </a:tr>
            </a:tbl>
          </a:graphicData>
        </a:graphic>
      </p:graphicFrame>
    </p:spTree>
    <p:extLst>
      <p:ext uri="{BB962C8B-B14F-4D97-AF65-F5344CB8AC3E}">
        <p14:creationId xmlns:p14="http://schemas.microsoft.com/office/powerpoint/2010/main" val="238898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2427762908"/>
              </p:ext>
            </p:extLst>
          </p:nvPr>
        </p:nvGraphicFramePr>
        <p:xfrm>
          <a:off x="323528" y="1152525"/>
          <a:ext cx="8534722" cy="5478806"/>
        </p:xfrm>
        <a:graphic>
          <a:graphicData uri="http://schemas.openxmlformats.org/drawingml/2006/table">
            <a:tbl>
              <a:tblPr/>
              <a:tblGrid>
                <a:gridCol w="2238697">
                  <a:extLst>
                    <a:ext uri="{9D8B030D-6E8A-4147-A177-3AD203B41FA5}">
                      <a16:colId xmlns:a16="http://schemas.microsoft.com/office/drawing/2014/main" val="3918363564"/>
                    </a:ext>
                  </a:extLst>
                </a:gridCol>
                <a:gridCol w="3499987">
                  <a:extLst>
                    <a:ext uri="{9D8B030D-6E8A-4147-A177-3AD203B41FA5}">
                      <a16:colId xmlns:a16="http://schemas.microsoft.com/office/drawing/2014/main" val="1683979601"/>
                    </a:ext>
                  </a:extLst>
                </a:gridCol>
                <a:gridCol w="2796038">
                  <a:extLst>
                    <a:ext uri="{9D8B030D-6E8A-4147-A177-3AD203B41FA5}">
                      <a16:colId xmlns:a16="http://schemas.microsoft.com/office/drawing/2014/main" val="2592459544"/>
                    </a:ext>
                  </a:extLst>
                </a:gridCol>
              </a:tblGrid>
              <a:tr h="571047">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88749">
                <a:tc>
                  <a:txBody>
                    <a:bodyPr/>
                    <a:lstStyle/>
                    <a:p>
                      <a:pPr algn="ctr" fontAlgn="ctr"/>
                      <a:r>
                        <a:rPr lang="tr-TR" sz="1100" b="0" i="0" u="none" strike="noStrike" dirty="0">
                          <a:solidFill>
                            <a:srgbClr val="000000"/>
                          </a:solidFill>
                          <a:effectLst/>
                          <a:latin typeface="Calibri" panose="020F0502020204030204" pitchFamily="34" charset="0"/>
                        </a:rPr>
                        <a:t>YÖK</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Bağlı olunan üst kurum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Mevzuata uyum sağlanması, akademik başarı.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595242">
                <a:tc>
                  <a:txBody>
                    <a:bodyPr/>
                    <a:lstStyle/>
                    <a:p>
                      <a:pPr algn="ctr" fontAlgn="ctr"/>
                      <a:r>
                        <a:rPr lang="tr-TR" sz="1100" b="0" i="0" u="none" strike="noStrike" dirty="0">
                          <a:solidFill>
                            <a:srgbClr val="000000"/>
                          </a:solidFill>
                          <a:effectLst/>
                          <a:latin typeface="Calibri" panose="020F0502020204030204" pitchFamily="34" charset="0"/>
                        </a:rPr>
                        <a:t>Rektörlük</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Üniversitedeki tüm akademik ve idari süreçlerde bağlı bulunan en üst birim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Eğitim kalitesinden ödün verilmemesi, araştırmaların nitelikli yayınlara dönüştürülmesi, tüm konularda Rektörlükle koordineli çalışılması.  </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545770">
                <a:tc>
                  <a:txBody>
                    <a:bodyPr/>
                    <a:lstStyle/>
                    <a:p>
                      <a:pPr algn="ctr" fontAlgn="ctr"/>
                      <a:r>
                        <a:rPr lang="tr-TR" sz="1100" b="0" i="0" u="none" strike="noStrike" dirty="0">
                          <a:solidFill>
                            <a:srgbClr val="000000"/>
                          </a:solidFill>
                          <a:effectLst/>
                          <a:latin typeface="Calibri" panose="020F0502020204030204" pitchFamily="34" charset="0"/>
                        </a:rPr>
                        <a:t>Dekanlık</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İktisadi, İdari ve Sosyal Bilimler Fakültesinde akademik ve idari süreçlerde ilgili en üst birim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İdari işlerde koordineli ve etkin çalışma, öğretim kalitesinin arttırılması, nitelikli yayınlar yapılması. </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17559">
                <a:tc>
                  <a:txBody>
                    <a:bodyPr/>
                    <a:lstStyle/>
                    <a:p>
                      <a:pPr algn="ctr" fontAlgn="ctr"/>
                      <a:r>
                        <a:rPr lang="tr-TR" sz="1100" b="0" i="0" u="none" strike="noStrike" dirty="0">
                          <a:solidFill>
                            <a:srgbClr val="000000"/>
                          </a:solidFill>
                          <a:effectLst/>
                          <a:latin typeface="Calibri" panose="020F0502020204030204" pitchFamily="34" charset="0"/>
                        </a:rPr>
                        <a:t>Bölüm öğretim </a:t>
                      </a:r>
                      <a:r>
                        <a:rPr lang="tr-TR" sz="1100" b="0" i="0" u="none" strike="noStrike" dirty="0" err="1">
                          <a:solidFill>
                            <a:srgbClr val="000000"/>
                          </a:solidFill>
                          <a:effectLst/>
                          <a:latin typeface="Calibri" panose="020F0502020204030204" pitchFamily="34" charset="0"/>
                        </a:rPr>
                        <a:t>elemanlari</a:t>
                      </a:r>
                      <a:endParaRPr lang="tr-TR" sz="1100" b="0" i="0" u="none" strike="noStrike" dirty="0">
                        <a:solidFill>
                          <a:srgbClr val="000000"/>
                        </a:solidFill>
                        <a:effectLst/>
                        <a:latin typeface="Calibri" panose="020F0502020204030204" pitchFamily="34" charset="0"/>
                      </a:endParaRP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Bölümü meydana getiren temel unsurlar olmaları.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Eğitim ve araştırma faaliyetlerinin sağlıklı yürütülmesi konusunda işleyişin sağlanması.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545770">
                <a:tc>
                  <a:txBody>
                    <a:bodyPr/>
                    <a:lstStyle/>
                    <a:p>
                      <a:pPr algn="ctr" fontAlgn="ctr"/>
                      <a:r>
                        <a:rPr lang="tr-TR" sz="1100" b="0" i="0" u="none" strike="noStrike" dirty="0" err="1">
                          <a:solidFill>
                            <a:srgbClr val="000000"/>
                          </a:solidFill>
                          <a:effectLst/>
                          <a:latin typeface="Calibri" panose="020F0502020204030204" pitchFamily="34" charset="0"/>
                        </a:rPr>
                        <a:t>Fakülteldeki</a:t>
                      </a:r>
                      <a:r>
                        <a:rPr lang="tr-TR" sz="1100" b="0" i="0" u="none" strike="noStrike" dirty="0">
                          <a:solidFill>
                            <a:srgbClr val="000000"/>
                          </a:solidFill>
                          <a:effectLst/>
                          <a:latin typeface="Calibri" panose="020F0502020204030204" pitchFamily="34" charset="0"/>
                        </a:rPr>
                        <a:t> Diğer Bölümler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Akademik ve idari konularda işbirliği.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Fakülteye ilişkin konularda iş birliği, akademik işbirliği, bölüm içi prosedürlerin diğer bölümlerle paylaşılması.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417559">
                <a:tc>
                  <a:txBody>
                    <a:bodyPr/>
                    <a:lstStyle/>
                    <a:p>
                      <a:pPr algn="ctr" fontAlgn="ctr"/>
                      <a:r>
                        <a:rPr lang="tr-TR" sz="1100" b="0" i="0" u="none" strike="noStrike" dirty="0">
                          <a:solidFill>
                            <a:srgbClr val="000000"/>
                          </a:solidFill>
                          <a:effectLst/>
                          <a:latin typeface="Calibri" panose="020F0502020204030204" pitchFamily="34" charset="0"/>
                        </a:rPr>
                        <a:t>Diğer Fakülteler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Üniversiteyi meydana getiren diğer akademik birimler olması nedeniyle doğal işbirliği gereksinimi.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İdari ve akademik iş birliği.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417559">
                <a:tc>
                  <a:txBody>
                    <a:bodyPr/>
                    <a:lstStyle/>
                    <a:p>
                      <a:pPr algn="ctr" fontAlgn="ctr"/>
                      <a:r>
                        <a:rPr lang="tr-TR" sz="1100" b="0" i="0" u="none" strike="noStrike" dirty="0">
                          <a:solidFill>
                            <a:srgbClr val="000000"/>
                          </a:solidFill>
                          <a:effectLst/>
                          <a:latin typeface="Calibri" panose="020F0502020204030204" pitchFamily="34" charset="0"/>
                        </a:rPr>
                        <a:t>Diğer Psikoloji Bölümleri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Psikoloji eğitimi konusunda işbirliği ve standart oluşturma konusunda işbirliği gereksinimi.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Akademik iş birliği.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595242">
                <a:tc>
                  <a:txBody>
                    <a:bodyPr/>
                    <a:lstStyle/>
                    <a:p>
                      <a:pPr algn="ctr" fontAlgn="ctr"/>
                      <a:r>
                        <a:rPr lang="tr-TR" sz="1100" b="0" i="0" u="none" strike="noStrike" dirty="0">
                          <a:solidFill>
                            <a:srgbClr val="000000"/>
                          </a:solidFill>
                          <a:effectLst/>
                          <a:latin typeface="Calibri" panose="020F0502020204030204" pitchFamily="34" charset="0"/>
                        </a:rPr>
                        <a:t>Diğer Üniversiteler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Farklı üniversitelerde farklı disiplinlerde çalışan akademisyenlerle çok disiplinli akademik işbirliği gereksinimi.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Akademik iş birliği.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417559">
                <a:tc>
                  <a:txBody>
                    <a:bodyPr/>
                    <a:lstStyle/>
                    <a:p>
                      <a:pPr algn="ctr" fontAlgn="ctr"/>
                      <a:r>
                        <a:rPr lang="tr-TR" sz="1100" b="0" i="0" u="none" strike="noStrike" dirty="0">
                          <a:solidFill>
                            <a:srgbClr val="000000"/>
                          </a:solidFill>
                          <a:effectLst/>
                          <a:latin typeface="Calibri" panose="020F0502020204030204" pitchFamily="34" charset="0"/>
                        </a:rPr>
                        <a:t>Öğrenci İşleri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Bölümde kayıtlı öğrencilerin kayıt ve takip işlerinde yetkili idari birim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Öğrencilerle ilgili tüm idari işler</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545770">
                <a:tc>
                  <a:txBody>
                    <a:bodyPr/>
                    <a:lstStyle/>
                    <a:p>
                      <a:pPr algn="ctr" fontAlgn="ctr"/>
                      <a:r>
                        <a:rPr lang="tr-TR" sz="1100" b="0" i="0" u="none" strike="noStrike" dirty="0">
                          <a:solidFill>
                            <a:srgbClr val="000000"/>
                          </a:solidFill>
                          <a:effectLst/>
                          <a:latin typeface="Calibri" panose="020F0502020204030204" pitchFamily="34" charset="0"/>
                        </a:rPr>
                        <a:t>Kariyer Merkezi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Öğrencilerin kariyer planlaması konusunda düzenlenecek etkinliklerden sorumlu idari birim olması ve öğrencilerin sektörde istihdam edilmesi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Öğrenci ve mezunların kariyer planlamasında iş birliği.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bl>
          </a:graphicData>
        </a:graphic>
      </p:graphicFrame>
    </p:spTree>
    <p:extLst>
      <p:ext uri="{BB962C8B-B14F-4D97-AF65-F5344CB8AC3E}">
        <p14:creationId xmlns:p14="http://schemas.microsoft.com/office/powerpoint/2010/main" val="459836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76429" y="423861"/>
            <a:ext cx="5076628" cy="523220"/>
          </a:xfrm>
          <a:prstGeom prst="rect">
            <a:avLst/>
          </a:prstGeom>
          <a:noFill/>
        </p:spPr>
        <p:txBody>
          <a:bodyPr wrap="square" lIns="91440" tIns="45720" rIns="91440" bIns="45720" rtlCol="0" anchor="t">
            <a:spAutoFit/>
          </a:bodyPr>
          <a:lstStyle/>
          <a:p>
            <a:pPr algn="ctr"/>
            <a:r>
              <a:rPr lang="tr-TR" sz="2800" b="1" dirty="0">
                <a:solidFill>
                  <a:schemeClr val="accent6"/>
                </a:solidFill>
                <a:effectLst>
                  <a:outerShdw blurRad="38100" dist="38100" dir="2700000" algn="tl">
                    <a:srgbClr val="000000">
                      <a:alpha val="43137"/>
                    </a:srgbClr>
                  </a:outerShdw>
                </a:effectLst>
              </a:rPr>
              <a:t>PAYDAŞ BEKLENTİLERİ</a:t>
            </a:r>
            <a:endParaRPr lang="tr-TR" sz="2800" b="1" dirty="0">
              <a:solidFill>
                <a:schemeClr val="accent6"/>
              </a:solidFill>
              <a:effectLst>
                <a:outerShdw blurRad="38100" dist="38100" dir="2700000" algn="tl">
                  <a:srgbClr val="000000">
                    <a:alpha val="43137"/>
                  </a:srgbClr>
                </a:outerShdw>
              </a:effectLst>
              <a:cs typeface="Calibri"/>
            </a:endParaRPr>
          </a:p>
        </p:txBody>
      </p:sp>
      <p:pic>
        <p:nvPicPr>
          <p:cNvPr id="8"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o 3"/>
          <p:cNvGraphicFramePr>
            <a:graphicFrameLocks noGrp="1"/>
          </p:cNvGraphicFramePr>
          <p:nvPr>
            <p:extLst>
              <p:ext uri="{D42A27DB-BD31-4B8C-83A1-F6EECF244321}">
                <p14:modId xmlns:p14="http://schemas.microsoft.com/office/powerpoint/2010/main" val="814613476"/>
              </p:ext>
            </p:extLst>
          </p:nvPr>
        </p:nvGraphicFramePr>
        <p:xfrm>
          <a:off x="323528" y="1190625"/>
          <a:ext cx="8534722" cy="5434726"/>
        </p:xfrm>
        <a:graphic>
          <a:graphicData uri="http://schemas.openxmlformats.org/drawingml/2006/table">
            <a:tbl>
              <a:tblPr/>
              <a:tblGrid>
                <a:gridCol w="2276797">
                  <a:extLst>
                    <a:ext uri="{9D8B030D-6E8A-4147-A177-3AD203B41FA5}">
                      <a16:colId xmlns:a16="http://schemas.microsoft.com/office/drawing/2014/main" val="3918363564"/>
                    </a:ext>
                  </a:extLst>
                </a:gridCol>
                <a:gridCol w="3461887">
                  <a:extLst>
                    <a:ext uri="{9D8B030D-6E8A-4147-A177-3AD203B41FA5}">
                      <a16:colId xmlns:a16="http://schemas.microsoft.com/office/drawing/2014/main" val="1683979601"/>
                    </a:ext>
                  </a:extLst>
                </a:gridCol>
                <a:gridCol w="2796038">
                  <a:extLst>
                    <a:ext uri="{9D8B030D-6E8A-4147-A177-3AD203B41FA5}">
                      <a16:colId xmlns:a16="http://schemas.microsoft.com/office/drawing/2014/main" val="2592459544"/>
                    </a:ext>
                  </a:extLst>
                </a:gridCol>
              </a:tblGrid>
              <a:tr h="515816">
                <a:tc>
                  <a:txBody>
                    <a:bodyPr/>
                    <a:lstStyle/>
                    <a:p>
                      <a:pPr algn="ctr" fontAlgn="ctr"/>
                      <a:r>
                        <a:rPr lang="tr-TR" sz="1200" b="1" i="0" u="none" strike="noStrike" dirty="0">
                          <a:solidFill>
                            <a:srgbClr val="000000"/>
                          </a:solidFill>
                          <a:effectLst/>
                          <a:latin typeface="Calibri" panose="020F0502020204030204" pitchFamily="34" charset="0"/>
                        </a:rPr>
                        <a:t>PAYDAŞ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OLMA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PAYDAŞ BEKLENTİSİ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378608">
                <a:tc>
                  <a:txBody>
                    <a:bodyPr/>
                    <a:lstStyle/>
                    <a:p>
                      <a:pPr algn="ctr" fontAlgn="ctr"/>
                      <a:r>
                        <a:rPr lang="tr-TR" sz="1100" b="0" i="0" u="none" strike="noStrike">
                          <a:solidFill>
                            <a:srgbClr val="000000"/>
                          </a:solidFill>
                          <a:effectLst/>
                          <a:latin typeface="Calibri" panose="020F0502020204030204" pitchFamily="34" charset="0"/>
                        </a:rPr>
                        <a:t>Uluslararası Öğrenci Ofisi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Bölümü tercih eden uluslararası öğrencilerin işlemlerini yürüten idari birim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Uluslararası öğrencilerin uyum ve diğer süreçlerinde iş birliği.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r h="579715">
                <a:tc>
                  <a:txBody>
                    <a:bodyPr/>
                    <a:lstStyle/>
                    <a:p>
                      <a:pPr algn="ctr" fontAlgn="ctr"/>
                      <a:r>
                        <a:rPr lang="tr-TR" sz="1100" b="0" i="0" u="none" strike="noStrike">
                          <a:solidFill>
                            <a:srgbClr val="000000"/>
                          </a:solidFill>
                          <a:effectLst/>
                          <a:latin typeface="Calibri" panose="020F0502020204030204" pitchFamily="34" charset="0"/>
                        </a:rPr>
                        <a:t>Erasmus Ofisi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Bölüm Erasmus anlaşmaları doğrultusunda bölüme gelen ve giden öğrencilerin işlemleri yürüten idari birim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Erasmus anlaşmaları ile ortak partner sayısının arttırılması.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15462751"/>
                  </a:ext>
                </a:extLst>
              </a:tr>
              <a:tr h="531533">
                <a:tc>
                  <a:txBody>
                    <a:bodyPr/>
                    <a:lstStyle/>
                    <a:p>
                      <a:pPr algn="ctr" fontAlgn="ctr"/>
                      <a:r>
                        <a:rPr lang="tr-TR" sz="1100" b="0" i="0" u="none" strike="noStrike">
                          <a:solidFill>
                            <a:srgbClr val="000000"/>
                          </a:solidFill>
                          <a:effectLst/>
                          <a:latin typeface="Calibri" panose="020F0502020204030204" pitchFamily="34" charset="0"/>
                        </a:rPr>
                        <a:t>Öğrenciler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Bölümün öncelikli görevinin yüksek öğretim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Çağdaş ve evrensel öğretim teknikleri ile alana dair bilgi birikiminin etkili öğretimi.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82415262"/>
                  </a:ext>
                </a:extLst>
              </a:tr>
              <a:tr h="406667">
                <a:tc>
                  <a:txBody>
                    <a:bodyPr/>
                    <a:lstStyle/>
                    <a:p>
                      <a:pPr algn="ctr" fontAlgn="ctr"/>
                      <a:r>
                        <a:rPr lang="tr-TR" sz="1100" b="0" i="0" u="none" strike="noStrike">
                          <a:solidFill>
                            <a:srgbClr val="000000"/>
                          </a:solidFill>
                          <a:effectLst/>
                          <a:latin typeface="Calibri" panose="020F0502020204030204" pitchFamily="34" charset="0"/>
                        </a:rPr>
                        <a:t>Aday Öğrenciler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Potansiyel öğrenci olmaları.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Alana dair bilgilendirme ve mesleki tanıtım etkinlikleri.</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23855125"/>
                  </a:ext>
                </a:extLst>
              </a:tr>
              <a:tr h="531533">
                <a:tc>
                  <a:txBody>
                    <a:bodyPr/>
                    <a:lstStyle/>
                    <a:p>
                      <a:pPr algn="ctr" fontAlgn="ctr"/>
                      <a:r>
                        <a:rPr lang="tr-TR" sz="1100" b="0" i="0" u="none" strike="noStrike">
                          <a:solidFill>
                            <a:srgbClr val="000000"/>
                          </a:solidFill>
                          <a:effectLst/>
                          <a:latin typeface="Calibri" panose="020F0502020204030204" pitchFamily="34" charset="0"/>
                        </a:rPr>
                        <a:t>Türk Psikologlar Derneği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Psikoloji bölümlerinin akredite edilmesi konusunda yetkili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Psikoloji eğitiminin uluslararası standartlarda olması için bölüm niteliğinin arttırılması.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5291738"/>
                  </a:ext>
                </a:extLst>
              </a:tr>
              <a:tr h="541749">
                <a:tc>
                  <a:txBody>
                    <a:bodyPr/>
                    <a:lstStyle/>
                    <a:p>
                      <a:pPr algn="ctr" fontAlgn="ctr"/>
                      <a:r>
                        <a:rPr lang="tr-TR" sz="1100" b="0" i="0" u="none" strike="noStrike">
                          <a:solidFill>
                            <a:srgbClr val="000000"/>
                          </a:solidFill>
                          <a:effectLst/>
                          <a:latin typeface="Calibri" panose="020F0502020204030204" pitchFamily="34" charset="0"/>
                        </a:rPr>
                        <a:t>TUBİTAK </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Öğretim elemanlarının yürütecekleri araştırma ve akademik faaliyetlerde destek programları sunması.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İlgili destek programlarına başvuru ve değerlendirme süreçlerinde öğretim üyelerinin hakemlik yapmaları.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82409110"/>
                  </a:ext>
                </a:extLst>
              </a:tr>
              <a:tr h="406667">
                <a:tc>
                  <a:txBody>
                    <a:bodyPr/>
                    <a:lstStyle/>
                    <a:p>
                      <a:pPr algn="ctr" fontAlgn="ctr"/>
                      <a:r>
                        <a:rPr lang="tr-TR" sz="1100" b="0" i="0" u="none" strike="noStrike">
                          <a:solidFill>
                            <a:srgbClr val="000000"/>
                          </a:solidFill>
                          <a:effectLst/>
                          <a:latin typeface="Calibri" panose="020F0502020204030204" pitchFamily="34" charset="0"/>
                        </a:rPr>
                        <a:t>Hakemli Dergiler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Akademik çalışmaların yayınlandığı dergiler olması.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Yayınların seçiminde hakemlik yapılması.</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59061239"/>
                  </a:ext>
                </a:extLst>
              </a:tr>
              <a:tr h="579715">
                <a:tc>
                  <a:txBody>
                    <a:bodyPr/>
                    <a:lstStyle/>
                    <a:p>
                      <a:pPr algn="ctr" fontAlgn="ctr"/>
                      <a:r>
                        <a:rPr lang="tr-TR" sz="1100" b="0" i="0" u="none" strike="noStrike">
                          <a:solidFill>
                            <a:srgbClr val="000000"/>
                          </a:solidFill>
                          <a:effectLst/>
                          <a:latin typeface="Calibri" panose="020F0502020204030204" pitchFamily="34" charset="0"/>
                        </a:rPr>
                        <a:t>Veliler</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Öğrencilerle ilişkileri sebebiyle.</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Öğrencilere gereken imkanların sunulduğunu ve iy bir eğitim verildiğini görmek.</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67738203"/>
                  </a:ext>
                </a:extLst>
              </a:tr>
              <a:tr h="406667">
                <a:tc>
                  <a:txBody>
                    <a:bodyPr/>
                    <a:lstStyle/>
                    <a:p>
                      <a:pPr algn="ctr" fontAlgn="ctr"/>
                      <a:r>
                        <a:rPr lang="tr-TR" sz="1100" b="0" i="0" u="none" strike="noStrike">
                          <a:solidFill>
                            <a:srgbClr val="000000"/>
                          </a:solidFill>
                          <a:effectLst/>
                          <a:latin typeface="Calibri" panose="020F0502020204030204" pitchFamily="34" charset="0"/>
                        </a:rPr>
                        <a:t>YÖKAK</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Üniversitelerin kalite standartları denetimi nedeniyle</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a:solidFill>
                            <a:srgbClr val="000000"/>
                          </a:solidFill>
                          <a:effectLst/>
                          <a:latin typeface="Calibri" panose="020F0502020204030204" pitchFamily="34" charset="0"/>
                        </a:rPr>
                        <a:t>Birimlerin kalite standartlarında işliyor olduğunu görmek.</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59513874"/>
                  </a:ext>
                </a:extLst>
              </a:tr>
              <a:tr h="531533">
                <a:tc>
                  <a:txBody>
                    <a:bodyPr/>
                    <a:lstStyle/>
                    <a:p>
                      <a:pPr algn="ctr" fontAlgn="ctr"/>
                      <a:r>
                        <a:rPr lang="tr-TR" sz="1100" b="0" i="0" u="none" strike="noStrike">
                          <a:solidFill>
                            <a:srgbClr val="000000"/>
                          </a:solidFill>
                          <a:effectLst/>
                          <a:latin typeface="Calibri" panose="020F0502020204030204" pitchFamily="34" charset="0"/>
                        </a:rPr>
                        <a:t>İSO Bağımsız Dış Denetçi</a:t>
                      </a:r>
                    </a:p>
                  </a:txBody>
                  <a:tcPr marL="7620" marR="7620" marT="762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b"/>
                      <a:r>
                        <a:rPr lang="tr-TR" sz="1100" b="0" i="0" u="none" strike="noStrike" dirty="0">
                          <a:solidFill>
                            <a:srgbClr val="000000"/>
                          </a:solidFill>
                          <a:effectLst/>
                          <a:latin typeface="Calibri" panose="020F0502020204030204" pitchFamily="34" charset="0"/>
                        </a:rPr>
                        <a:t>Kalite standartları denetimi nedeniyle</a:t>
                      </a:r>
                    </a:p>
                    <a:p>
                      <a:pPr algn="ctr" fontAlgn="b"/>
                      <a:endParaRPr lang="tr-TR" sz="1100" b="0" i="0" u="none" strike="noStrike" dirty="0">
                        <a:solidFill>
                          <a:srgbClr val="000000"/>
                        </a:solidFill>
                        <a:effectLst/>
                        <a:latin typeface="Calibri" panose="020F0502020204030204" pitchFamily="34" charset="0"/>
                      </a:endParaRPr>
                    </a:p>
                  </a:txBody>
                  <a:tcPr marL="7620" marR="7620" marT="762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100" b="0" i="0" u="none" strike="noStrike" dirty="0">
                          <a:solidFill>
                            <a:srgbClr val="000000"/>
                          </a:solidFill>
                          <a:effectLst/>
                          <a:latin typeface="Calibri" panose="020F0502020204030204" pitchFamily="34" charset="0"/>
                        </a:rPr>
                        <a:t>Birimlerin kalite İSO standartlarına uygun  olduğunu görmek.</a:t>
                      </a:r>
                    </a:p>
                  </a:txBody>
                  <a:tcPr marL="7620" marR="7620" marT="762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7529262"/>
                  </a:ext>
                </a:extLst>
              </a:tr>
            </a:tbl>
          </a:graphicData>
        </a:graphic>
      </p:graphicFrame>
    </p:spTree>
    <p:extLst>
      <p:ext uri="{BB962C8B-B14F-4D97-AF65-F5344CB8AC3E}">
        <p14:creationId xmlns:p14="http://schemas.microsoft.com/office/powerpoint/2010/main" val="2505095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471160" y="761596"/>
            <a:ext cx="8201679" cy="588640"/>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(FİZİKİ, MALZEME, TEÇHİZAT, EKİPMAN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489" y="332656"/>
            <a:ext cx="1607689" cy="4289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8304B644-425E-4186-B593-E25613CE91FE}"/>
              </a:ext>
            </a:extLst>
          </p:cNvPr>
          <p:cNvGraphicFramePr>
            <a:graphicFrameLocks noGrp="1"/>
          </p:cNvGraphicFramePr>
          <p:nvPr>
            <p:extLst>
              <p:ext uri="{D42A27DB-BD31-4B8C-83A1-F6EECF244321}">
                <p14:modId xmlns:p14="http://schemas.microsoft.com/office/powerpoint/2010/main" val="237736482"/>
              </p:ext>
            </p:extLst>
          </p:nvPr>
        </p:nvGraphicFramePr>
        <p:xfrm>
          <a:off x="365760" y="2184400"/>
          <a:ext cx="8622211" cy="2439784"/>
        </p:xfrm>
        <a:graphic>
          <a:graphicData uri="http://schemas.openxmlformats.org/drawingml/2006/table">
            <a:tbl>
              <a:tblPr/>
              <a:tblGrid>
                <a:gridCol w="1640471">
                  <a:extLst>
                    <a:ext uri="{9D8B030D-6E8A-4147-A177-3AD203B41FA5}">
                      <a16:colId xmlns:a16="http://schemas.microsoft.com/office/drawing/2014/main" val="3918363564"/>
                    </a:ext>
                  </a:extLst>
                </a:gridCol>
                <a:gridCol w="1735196">
                  <a:extLst>
                    <a:ext uri="{9D8B030D-6E8A-4147-A177-3AD203B41FA5}">
                      <a16:colId xmlns:a16="http://schemas.microsoft.com/office/drawing/2014/main" val="1683979601"/>
                    </a:ext>
                  </a:extLst>
                </a:gridCol>
                <a:gridCol w="1748848">
                  <a:extLst>
                    <a:ext uri="{9D8B030D-6E8A-4147-A177-3AD203B41FA5}">
                      <a16:colId xmlns:a16="http://schemas.microsoft.com/office/drawing/2014/main" val="2592459544"/>
                    </a:ext>
                  </a:extLst>
                </a:gridCol>
                <a:gridCol w="1352724">
                  <a:extLst>
                    <a:ext uri="{9D8B030D-6E8A-4147-A177-3AD203B41FA5}">
                      <a16:colId xmlns:a16="http://schemas.microsoft.com/office/drawing/2014/main" val="3383282758"/>
                    </a:ext>
                  </a:extLst>
                </a:gridCol>
                <a:gridCol w="2144972">
                  <a:extLst>
                    <a:ext uri="{9D8B030D-6E8A-4147-A177-3AD203B41FA5}">
                      <a16:colId xmlns:a16="http://schemas.microsoft.com/office/drawing/2014/main" val="494559924"/>
                    </a:ext>
                  </a:extLst>
                </a:gridCol>
              </a:tblGrid>
              <a:tr h="730401">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693202">
                <a:tc>
                  <a:txBody>
                    <a:bodyPr/>
                    <a:lstStyle/>
                    <a:p>
                      <a:pPr algn="ctr" fontAlgn="ctr"/>
                      <a:r>
                        <a:rPr lang="tr-TR" sz="1400" b="0" i="0" u="none" strike="noStrike" dirty="0">
                          <a:solidFill>
                            <a:srgbClr val="000000"/>
                          </a:solidFill>
                          <a:effectLst/>
                          <a:latin typeface="Calibri"/>
                        </a:rPr>
                        <a:t>Fiziki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a:rPr>
                        <a:t>Psikoloji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a:rPr>
                        <a:t>21.02.2022 tarihi itibariyle A2-58 numaralı oda psikoloji laboratuvarı olarak bölümümüze tahsis edildi. </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a:rPr>
                        <a:t>Laboratuvar ekipmanları</a:t>
                      </a:r>
                      <a:endParaRPr lang="tr-TR" sz="1400" b="0" i="0" u="none" strike="noStrike" dirty="0" err="1">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a:rPr>
                        <a:t>Araştırmaların aktif şekilde tasarlanması ve  yürütülebilmesi için gereklidir. Lisans ve lisansüstü öğrencilerinin araştırma sürecine dahil edilebilmesi için laboratuvar  ekipmanları gerekmektedir.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323894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570007" y="344252"/>
            <a:ext cx="5901761" cy="922105"/>
          </a:xfrm>
          <a:prstGeom prst="rect">
            <a:avLst/>
          </a:prstGeom>
        </p:spPr>
        <p:txBody>
          <a:bodyPr vert="horz" lIns="91440" tIns="45720" rIns="91440" bIns="45720" rtlCol="0" anchor="b">
            <a:noAutofit/>
          </a:bodyPr>
          <a:lstStyle/>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lnSpc>
                <a:spcPct val="11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(TEKNOLOJİK, YAZILIM, DONANIM vb.)</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278" y="245892"/>
            <a:ext cx="1569900" cy="3334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4E4BC37B-8B6C-4421-8472-B24C6619D2F1}"/>
              </a:ext>
            </a:extLst>
          </p:cNvPr>
          <p:cNvGraphicFramePr>
            <a:graphicFrameLocks noGrp="1"/>
          </p:cNvGraphicFramePr>
          <p:nvPr>
            <p:extLst>
              <p:ext uri="{D42A27DB-BD31-4B8C-83A1-F6EECF244321}">
                <p14:modId xmlns:p14="http://schemas.microsoft.com/office/powerpoint/2010/main" val="3276611746"/>
              </p:ext>
            </p:extLst>
          </p:nvPr>
        </p:nvGraphicFramePr>
        <p:xfrm>
          <a:off x="406400" y="1950720"/>
          <a:ext cx="8393678" cy="2349692"/>
        </p:xfrm>
        <a:graphic>
          <a:graphicData uri="http://schemas.openxmlformats.org/drawingml/2006/table">
            <a:tbl>
              <a:tblPr/>
              <a:tblGrid>
                <a:gridCol w="1596989">
                  <a:extLst>
                    <a:ext uri="{9D8B030D-6E8A-4147-A177-3AD203B41FA5}">
                      <a16:colId xmlns:a16="http://schemas.microsoft.com/office/drawing/2014/main" val="3918363564"/>
                    </a:ext>
                  </a:extLst>
                </a:gridCol>
                <a:gridCol w="1689207">
                  <a:extLst>
                    <a:ext uri="{9D8B030D-6E8A-4147-A177-3AD203B41FA5}">
                      <a16:colId xmlns:a16="http://schemas.microsoft.com/office/drawing/2014/main" val="1683979601"/>
                    </a:ext>
                  </a:extLst>
                </a:gridCol>
                <a:gridCol w="1702494">
                  <a:extLst>
                    <a:ext uri="{9D8B030D-6E8A-4147-A177-3AD203B41FA5}">
                      <a16:colId xmlns:a16="http://schemas.microsoft.com/office/drawing/2014/main" val="2592459544"/>
                    </a:ext>
                  </a:extLst>
                </a:gridCol>
                <a:gridCol w="1702494">
                  <a:extLst>
                    <a:ext uri="{9D8B030D-6E8A-4147-A177-3AD203B41FA5}">
                      <a16:colId xmlns:a16="http://schemas.microsoft.com/office/drawing/2014/main" val="3383282758"/>
                    </a:ext>
                  </a:extLst>
                </a:gridCol>
                <a:gridCol w="1702494">
                  <a:extLst>
                    <a:ext uri="{9D8B030D-6E8A-4147-A177-3AD203B41FA5}">
                      <a16:colId xmlns:a16="http://schemas.microsoft.com/office/drawing/2014/main" val="494559924"/>
                    </a:ext>
                  </a:extLst>
                </a:gridCol>
              </a:tblGrid>
              <a:tr h="907836">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1441856">
                <a:tc>
                  <a:txBody>
                    <a:bodyPr/>
                    <a:lstStyle/>
                    <a:p>
                      <a:pPr algn="ctr" fontAlgn="ctr"/>
                      <a:r>
                        <a:rPr lang="tr-TR" sz="1200" b="0" i="0" u="none" strike="noStrike" dirty="0">
                          <a:solidFill>
                            <a:srgbClr val="000000"/>
                          </a:solidFill>
                          <a:effectLst/>
                          <a:latin typeface="Calibri"/>
                        </a:rPr>
                        <a:t>Yazılım</a:t>
                      </a: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a:rPr>
                        <a:t>Psikoloji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ctr">
                        <a:buNone/>
                      </a:pPr>
                      <a:r>
                        <a:rPr lang="tr-TR" sz="1200" b="0" i="0" u="none" strike="noStrike" dirty="0">
                          <a:solidFill>
                            <a:srgbClr val="000000"/>
                          </a:solidFill>
                          <a:effectLst/>
                          <a:latin typeface="Calibri"/>
                        </a:rPr>
                        <a:t>Yok</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lvl="0" algn="ctr">
                        <a:lnSpc>
                          <a:spcPct val="100000"/>
                        </a:lnSpc>
                        <a:spcBef>
                          <a:spcPts val="0"/>
                        </a:spcBef>
                        <a:spcAft>
                          <a:spcPts val="0"/>
                        </a:spcAft>
                        <a:buNone/>
                      </a:pPr>
                      <a:r>
                        <a:rPr lang="tr-TR" sz="1200" b="0" i="0" u="none" strike="noStrike" noProof="0" dirty="0">
                          <a:solidFill>
                            <a:srgbClr val="000000"/>
                          </a:solidFill>
                          <a:effectLst/>
                          <a:latin typeface="Calibri"/>
                        </a:rPr>
                        <a:t>SPSS yazılımı</a:t>
                      </a:r>
                      <a:endParaRPr lang="tr-TR" sz="1200" b="0" i="0" u="none" strike="noStrike" noProof="0" dirty="0">
                        <a:effectLst/>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200" b="0" i="0" u="none" strike="noStrike" dirty="0">
                          <a:solidFill>
                            <a:srgbClr val="000000"/>
                          </a:solidFill>
                          <a:effectLst/>
                          <a:latin typeface="Calibri"/>
                        </a:rPr>
                        <a:t>Araştırma verilerinin analizlerinin yapılabilmesi için gereklidir. İstatistik derslerinin etkili bir şekilde yürütülmesi için gereklidir.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1590165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Metin kutusu 4">
            <a:extLst>
              <a:ext uri="{FF2B5EF4-FFF2-40B4-BE49-F238E27FC236}">
                <a16:creationId xmlns:a16="http://schemas.microsoft.com/office/drawing/2014/main" id="{57C0E41D-3DD4-4068-B64C-DBA801AC6D69}"/>
              </a:ext>
            </a:extLst>
          </p:cNvPr>
          <p:cNvSpPr txBox="1"/>
          <p:nvPr/>
        </p:nvSpPr>
        <p:spPr>
          <a:xfrm>
            <a:off x="1789470" y="157316"/>
            <a:ext cx="5869859" cy="1079575"/>
          </a:xfrm>
          <a:prstGeom prst="rect">
            <a:avLst/>
          </a:prstGeom>
        </p:spPr>
        <p:txBody>
          <a:bodyPr vert="horz" lIns="91440" tIns="45720" rIns="91440" bIns="45720" rtlCol="0" anchor="b">
            <a:noAutofit/>
          </a:bodyPr>
          <a:lstStyle/>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MEVCUT </a:t>
            </a:r>
            <a:r>
              <a:rPr lang="en-US" sz="2800" b="1" dirty="0">
                <a:solidFill>
                  <a:schemeClr val="accent6"/>
                </a:solidFill>
                <a:effectLst>
                  <a:outerShdw blurRad="38100" dist="38100" dir="2700000" algn="tl">
                    <a:srgbClr val="000000">
                      <a:alpha val="43137"/>
                    </a:srgbClr>
                  </a:outerShdw>
                </a:effectLst>
                <a:ea typeface="+mj-ea"/>
                <a:cs typeface="+mj-cs"/>
              </a:rPr>
              <a:t>KAYNAK</a:t>
            </a:r>
            <a:r>
              <a:rPr lang="tr-TR" sz="2800" b="1" dirty="0">
                <a:solidFill>
                  <a:schemeClr val="accent6"/>
                </a:solidFill>
                <a:effectLst>
                  <a:outerShdw blurRad="38100" dist="38100" dir="2700000" algn="tl">
                    <a:srgbClr val="000000">
                      <a:alpha val="43137"/>
                    </a:srgbClr>
                  </a:outerShdw>
                </a:effectLst>
                <a:ea typeface="+mj-ea"/>
                <a:cs typeface="+mj-cs"/>
              </a:rPr>
              <a:t>LAR ve </a:t>
            </a:r>
            <a:r>
              <a:rPr lang="en-US" sz="2800" b="1" dirty="0">
                <a:solidFill>
                  <a:schemeClr val="accent6"/>
                </a:solidFill>
                <a:effectLst>
                  <a:outerShdw blurRad="38100" dist="38100" dir="2700000" algn="tl">
                    <a:srgbClr val="000000">
                      <a:alpha val="43137"/>
                    </a:srgbClr>
                  </a:outerShdw>
                </a:effectLst>
                <a:ea typeface="+mj-ea"/>
                <a:cs typeface="+mj-cs"/>
              </a:rPr>
              <a:t> İHTİYA</a:t>
            </a:r>
            <a:r>
              <a:rPr lang="tr-TR" sz="2800" b="1" dirty="0">
                <a:solidFill>
                  <a:schemeClr val="accent6"/>
                </a:solidFill>
                <a:effectLst>
                  <a:outerShdw blurRad="38100" dist="38100" dir="2700000" algn="tl">
                    <a:srgbClr val="000000">
                      <a:alpha val="43137"/>
                    </a:srgbClr>
                  </a:outerShdw>
                </a:effectLst>
                <a:ea typeface="+mj-ea"/>
                <a:cs typeface="+mj-cs"/>
              </a:rPr>
              <a:t>ÇLAR</a:t>
            </a:r>
          </a:p>
          <a:p>
            <a:pPr algn="ctr">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(İŞ GÜCÜ-İNSAN KAYNAĞI)</a:t>
            </a:r>
            <a:endParaRPr lang="en-US" sz="2800" b="1" dirty="0">
              <a:solidFill>
                <a:schemeClr val="accent6"/>
              </a:solidFill>
              <a:effectLst>
                <a:outerShdw blurRad="38100" dist="38100" dir="2700000" algn="tl">
                  <a:srgbClr val="000000">
                    <a:alpha val="43137"/>
                  </a:srgbClr>
                </a:outerShdw>
              </a:effectLst>
              <a:ea typeface="+mj-ea"/>
              <a:cs typeface="+mj-cs"/>
            </a:endParaRPr>
          </a:p>
        </p:txBody>
      </p:sp>
      <p:sp>
        <p:nvSpPr>
          <p:cNvPr id="6" name="Metin kutusu 1352"/>
          <p:cNvSpPr txBox="1"/>
          <p:nvPr/>
        </p:nvSpPr>
        <p:spPr>
          <a:xfrm>
            <a:off x="2489200" y="29232225"/>
            <a:ext cx="196850" cy="115888"/>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7" name="Metin kutusu 1353"/>
          <p:cNvSpPr txBox="1"/>
          <p:nvPr/>
        </p:nvSpPr>
        <p:spPr>
          <a:xfrm>
            <a:off x="2484438" y="2939415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8" name="Metin kutusu 1354"/>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9" name="Metin kutusu 1355"/>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0" name="Metin kutusu 1356"/>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1" name="Metin kutusu 1357"/>
          <p:cNvSpPr txBox="1"/>
          <p:nvPr/>
        </p:nvSpPr>
        <p:spPr>
          <a:xfrm>
            <a:off x="3887788" y="29222700"/>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2" name="Metin kutusu 1358"/>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3" name="Metin kutusu 1359"/>
          <p:cNvSpPr txBox="1"/>
          <p:nvPr/>
        </p:nvSpPr>
        <p:spPr>
          <a:xfrm>
            <a:off x="3887788" y="29579888"/>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4" name="Metin kutusu 1360"/>
          <p:cNvSpPr txBox="1"/>
          <p:nvPr/>
        </p:nvSpPr>
        <p:spPr>
          <a:xfrm>
            <a:off x="2489200" y="29232225"/>
            <a:ext cx="196850" cy="115888"/>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5" name="Metin kutusu 1361"/>
          <p:cNvSpPr txBox="1"/>
          <p:nvPr/>
        </p:nvSpPr>
        <p:spPr>
          <a:xfrm>
            <a:off x="2484438" y="29556075"/>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6" name="Metin kutusu 1362"/>
          <p:cNvSpPr txBox="1"/>
          <p:nvPr/>
        </p:nvSpPr>
        <p:spPr>
          <a:xfrm>
            <a:off x="3887788" y="29222700"/>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7" name="Metin kutusu 1363"/>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8" name="Metin kutusu 1364"/>
          <p:cNvSpPr txBox="1"/>
          <p:nvPr/>
        </p:nvSpPr>
        <p:spPr>
          <a:xfrm>
            <a:off x="2489200" y="29224288"/>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19" name="Metin kutusu 1365"/>
          <p:cNvSpPr txBox="1"/>
          <p:nvPr/>
        </p:nvSpPr>
        <p:spPr>
          <a:xfrm>
            <a:off x="2484438" y="29378275"/>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0" name="Metin kutusu 1367"/>
          <p:cNvSpPr txBox="1"/>
          <p:nvPr/>
        </p:nvSpPr>
        <p:spPr>
          <a:xfrm>
            <a:off x="3887788" y="29222700"/>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1" name="Metin kutusu 1368"/>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2" name="Metin kutusu 1369"/>
          <p:cNvSpPr txBox="1"/>
          <p:nvPr/>
        </p:nvSpPr>
        <p:spPr>
          <a:xfrm>
            <a:off x="3887788" y="292227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3" name="Metin kutusu 1370"/>
          <p:cNvSpPr txBox="1"/>
          <p:nvPr/>
        </p:nvSpPr>
        <p:spPr>
          <a:xfrm>
            <a:off x="3887788" y="29376688"/>
            <a:ext cx="196850" cy="11588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4" name="Metin kutusu 1371"/>
          <p:cNvSpPr txBox="1"/>
          <p:nvPr/>
        </p:nvSpPr>
        <p:spPr>
          <a:xfrm>
            <a:off x="3887788" y="29579888"/>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5" name="Metin kutusu 1372"/>
          <p:cNvSpPr txBox="1"/>
          <p:nvPr/>
        </p:nvSpPr>
        <p:spPr>
          <a:xfrm>
            <a:off x="3887788" y="29579888"/>
            <a:ext cx="196850" cy="11747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6" name="Metin kutusu 1373"/>
          <p:cNvSpPr txBox="1"/>
          <p:nvPr/>
        </p:nvSpPr>
        <p:spPr>
          <a:xfrm>
            <a:off x="2489200"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7" name="Metin kutusu 1374"/>
          <p:cNvSpPr txBox="1"/>
          <p:nvPr/>
        </p:nvSpPr>
        <p:spPr>
          <a:xfrm>
            <a:off x="2484438"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8" name="Metin kutusu 1375"/>
          <p:cNvSpPr txBox="1"/>
          <p:nvPr/>
        </p:nvSpPr>
        <p:spPr>
          <a:xfrm>
            <a:off x="2484438"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29" name="Metin kutusu 1376"/>
          <p:cNvSpPr txBox="1"/>
          <p:nvPr/>
        </p:nvSpPr>
        <p:spPr>
          <a:xfrm>
            <a:off x="3887788" y="29222700"/>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0" name="Metin kutusu 1377"/>
          <p:cNvSpPr txBox="1"/>
          <p:nvPr/>
        </p:nvSpPr>
        <p:spPr>
          <a:xfrm>
            <a:off x="3887788" y="2938462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1" name="Metin kutusu 1378"/>
          <p:cNvSpPr txBox="1"/>
          <p:nvPr/>
        </p:nvSpPr>
        <p:spPr>
          <a:xfrm>
            <a:off x="3887788" y="29587825"/>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solidFill>
                <a:srgbClr val="FF0000"/>
              </a:solidFill>
            </a:endParaRPr>
          </a:p>
        </p:txBody>
      </p:sp>
      <p:sp>
        <p:nvSpPr>
          <p:cNvPr id="32" name="Metin kutusu 1379"/>
          <p:cNvSpPr txBox="1"/>
          <p:nvPr/>
        </p:nvSpPr>
        <p:spPr>
          <a:xfrm>
            <a:off x="4859338" y="29232225"/>
            <a:ext cx="196850" cy="115888"/>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3" name="Metin kutusu 1380"/>
          <p:cNvSpPr txBox="1"/>
          <p:nvPr/>
        </p:nvSpPr>
        <p:spPr>
          <a:xfrm>
            <a:off x="4854575" y="29400500"/>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4" name="Metin kutusu 1381"/>
          <p:cNvSpPr txBox="1"/>
          <p:nvPr/>
        </p:nvSpPr>
        <p:spPr>
          <a:xfrm>
            <a:off x="4854575" y="29556075"/>
            <a:ext cx="196850" cy="12382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5" name="Metin kutusu 1382"/>
          <p:cNvSpPr txBox="1"/>
          <p:nvPr/>
        </p:nvSpPr>
        <p:spPr>
          <a:xfrm>
            <a:off x="2489200" y="30122813"/>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6" name="Metin kutusu 1383"/>
          <p:cNvSpPr txBox="1"/>
          <p:nvPr/>
        </p:nvSpPr>
        <p:spPr>
          <a:xfrm>
            <a:off x="2484438" y="3028473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7" name="Metin kutusu 1384"/>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8" name="Metin kutusu 1385"/>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39" name="Metin kutusu 1386"/>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0" name="Metin kutusu 1387"/>
          <p:cNvSpPr txBox="1"/>
          <p:nvPr/>
        </p:nvSpPr>
        <p:spPr>
          <a:xfrm>
            <a:off x="3887788" y="30113288"/>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1" name="Metin kutusu 1388"/>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2" name="Metin kutusu 1389"/>
          <p:cNvSpPr txBox="1"/>
          <p:nvPr/>
        </p:nvSpPr>
        <p:spPr>
          <a:xfrm>
            <a:off x="3887788" y="30472063"/>
            <a:ext cx="196850" cy="115887"/>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3" name="Metin kutusu 1390"/>
          <p:cNvSpPr txBox="1"/>
          <p:nvPr/>
        </p:nvSpPr>
        <p:spPr>
          <a:xfrm>
            <a:off x="2489200" y="30122813"/>
            <a:ext cx="196850" cy="11747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4" name="Metin kutusu 1391"/>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5" name="Metin kutusu 1392"/>
          <p:cNvSpPr txBox="1"/>
          <p:nvPr/>
        </p:nvSpPr>
        <p:spPr>
          <a:xfrm>
            <a:off x="3887788" y="30113288"/>
            <a:ext cx="196850" cy="123825"/>
          </a:xfrm>
          <a:prstGeom prst="rect">
            <a:avLst/>
          </a:prstGeom>
          <a:solidFill>
            <a:sysClr val="window" lastClr="FFFFFF"/>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6" name="Metin kutusu 1393"/>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7" name="Metin kutusu 1394"/>
          <p:cNvSpPr txBox="1"/>
          <p:nvPr/>
        </p:nvSpPr>
        <p:spPr>
          <a:xfrm>
            <a:off x="2489200" y="30114875"/>
            <a:ext cx="196850" cy="117475"/>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8" name="Metin kutusu 1395"/>
          <p:cNvSpPr txBox="1"/>
          <p:nvPr/>
        </p:nvSpPr>
        <p:spPr>
          <a:xfrm>
            <a:off x="2484438" y="30270450"/>
            <a:ext cx="196850" cy="1412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49" name="Metin kutusu 1396"/>
          <p:cNvSpPr txBox="1"/>
          <p:nvPr/>
        </p:nvSpPr>
        <p:spPr>
          <a:xfrm>
            <a:off x="2484438" y="30446663"/>
            <a:ext cx="204787" cy="160337"/>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0" name="Metin kutusu 1397"/>
          <p:cNvSpPr txBox="1"/>
          <p:nvPr/>
        </p:nvSpPr>
        <p:spPr>
          <a:xfrm>
            <a:off x="3887788" y="30113288"/>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1" name="Metin kutusu 1398"/>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2" name="Metin kutusu 1399"/>
          <p:cNvSpPr txBox="1"/>
          <p:nvPr/>
        </p:nvSpPr>
        <p:spPr>
          <a:xfrm>
            <a:off x="3887788" y="30113288"/>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3" name="Metin kutusu 1400"/>
          <p:cNvSpPr txBox="1"/>
          <p:nvPr/>
        </p:nvSpPr>
        <p:spPr>
          <a:xfrm>
            <a:off x="3887788" y="30267275"/>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4" name="Metin kutusu 1401"/>
          <p:cNvSpPr txBox="1"/>
          <p:nvPr/>
        </p:nvSpPr>
        <p:spPr>
          <a:xfrm>
            <a:off x="3887788" y="30472063"/>
            <a:ext cx="196850" cy="115887"/>
          </a:xfrm>
          <a:prstGeom prst="rect">
            <a:avLst/>
          </a:prstGeom>
          <a:solidFill>
            <a:srgbClr val="00B05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5" name="Metin kutusu 1402"/>
          <p:cNvSpPr txBox="1"/>
          <p:nvPr/>
        </p:nvSpPr>
        <p:spPr>
          <a:xfrm>
            <a:off x="3887788" y="30472063"/>
            <a:ext cx="196850" cy="115887"/>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6" name="Metin kutusu 1403"/>
          <p:cNvSpPr txBox="1"/>
          <p:nvPr/>
        </p:nvSpPr>
        <p:spPr>
          <a:xfrm>
            <a:off x="2489200"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7" name="Metin kutusu 1404"/>
          <p:cNvSpPr txBox="1"/>
          <p:nvPr/>
        </p:nvSpPr>
        <p:spPr>
          <a:xfrm>
            <a:off x="2484438"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8" name="Metin kutusu 1405"/>
          <p:cNvSpPr txBox="1"/>
          <p:nvPr/>
        </p:nvSpPr>
        <p:spPr>
          <a:xfrm>
            <a:off x="2484438" y="30446663"/>
            <a:ext cx="196850" cy="12382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59" name="Metin kutusu 1406"/>
          <p:cNvSpPr txBox="1"/>
          <p:nvPr/>
        </p:nvSpPr>
        <p:spPr>
          <a:xfrm>
            <a:off x="3887788" y="30113288"/>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0" name="Metin kutusu 1407"/>
          <p:cNvSpPr txBox="1"/>
          <p:nvPr/>
        </p:nvSpPr>
        <p:spPr>
          <a:xfrm>
            <a:off x="3887788" y="30275213"/>
            <a:ext cx="196850" cy="117475"/>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1" name="Metin kutusu 1408"/>
          <p:cNvSpPr txBox="1"/>
          <p:nvPr/>
        </p:nvSpPr>
        <p:spPr>
          <a:xfrm>
            <a:off x="3887788" y="30480000"/>
            <a:ext cx="196850" cy="115888"/>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2" name="Metin kutusu 1409"/>
          <p:cNvSpPr txBox="1"/>
          <p:nvPr/>
        </p:nvSpPr>
        <p:spPr>
          <a:xfrm>
            <a:off x="4859338" y="30122813"/>
            <a:ext cx="196850" cy="117475"/>
          </a:xfrm>
          <a:prstGeom prst="rect">
            <a:avLst/>
          </a:prstGeom>
          <a:solidFill>
            <a:srgbClr val="FF0000"/>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3" name="Metin kutusu 1410"/>
          <p:cNvSpPr txBox="1"/>
          <p:nvPr/>
        </p:nvSpPr>
        <p:spPr>
          <a:xfrm>
            <a:off x="4854575" y="30292675"/>
            <a:ext cx="196850" cy="115888"/>
          </a:xfrm>
          <a:prstGeom prst="rect">
            <a:avLst/>
          </a:prstGeom>
          <a:solidFill>
            <a:schemeClr val="lt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sp>
        <p:nvSpPr>
          <p:cNvPr id="64" name="Metin kutusu 1411"/>
          <p:cNvSpPr txBox="1"/>
          <p:nvPr/>
        </p:nvSpPr>
        <p:spPr>
          <a:xfrm>
            <a:off x="4854575" y="30446663"/>
            <a:ext cx="196850" cy="123825"/>
          </a:xfrm>
          <a:prstGeom prst="rect">
            <a:avLst/>
          </a:prstGeom>
          <a:solidFill>
            <a:schemeClr val="bg1"/>
          </a:solidFill>
          <a:ln w="12700" cmpd="sng">
            <a:solidFill>
              <a:schemeClr val="tx1"/>
            </a:solid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tr-TR"/>
          </a:p>
        </p:txBody>
      </p:sp>
      <p:pic>
        <p:nvPicPr>
          <p:cNvPr id="65"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78" y="304675"/>
            <a:ext cx="1690292" cy="35903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6" name="Tablo 65">
            <a:extLst>
              <a:ext uri="{FF2B5EF4-FFF2-40B4-BE49-F238E27FC236}">
                <a16:creationId xmlns:a16="http://schemas.microsoft.com/office/drawing/2014/main" id="{0F23ED71-2D0A-4A91-BB06-5711D160085E}"/>
              </a:ext>
            </a:extLst>
          </p:cNvPr>
          <p:cNvGraphicFramePr>
            <a:graphicFrameLocks noGrp="1"/>
          </p:cNvGraphicFramePr>
          <p:nvPr>
            <p:extLst>
              <p:ext uri="{D42A27DB-BD31-4B8C-83A1-F6EECF244321}">
                <p14:modId xmlns:p14="http://schemas.microsoft.com/office/powerpoint/2010/main" val="3516330919"/>
              </p:ext>
            </p:extLst>
          </p:nvPr>
        </p:nvGraphicFramePr>
        <p:xfrm>
          <a:off x="406400" y="1889760"/>
          <a:ext cx="8355540" cy="4837086"/>
        </p:xfrm>
        <a:graphic>
          <a:graphicData uri="http://schemas.openxmlformats.org/drawingml/2006/table">
            <a:tbl>
              <a:tblPr/>
              <a:tblGrid>
                <a:gridCol w="1589733">
                  <a:extLst>
                    <a:ext uri="{9D8B030D-6E8A-4147-A177-3AD203B41FA5}">
                      <a16:colId xmlns:a16="http://schemas.microsoft.com/office/drawing/2014/main" val="3918363564"/>
                    </a:ext>
                  </a:extLst>
                </a:gridCol>
                <a:gridCol w="1681533">
                  <a:extLst>
                    <a:ext uri="{9D8B030D-6E8A-4147-A177-3AD203B41FA5}">
                      <a16:colId xmlns:a16="http://schemas.microsoft.com/office/drawing/2014/main" val="1683979601"/>
                    </a:ext>
                  </a:extLst>
                </a:gridCol>
                <a:gridCol w="1694758">
                  <a:extLst>
                    <a:ext uri="{9D8B030D-6E8A-4147-A177-3AD203B41FA5}">
                      <a16:colId xmlns:a16="http://schemas.microsoft.com/office/drawing/2014/main" val="2592459544"/>
                    </a:ext>
                  </a:extLst>
                </a:gridCol>
                <a:gridCol w="1694758">
                  <a:extLst>
                    <a:ext uri="{9D8B030D-6E8A-4147-A177-3AD203B41FA5}">
                      <a16:colId xmlns:a16="http://schemas.microsoft.com/office/drawing/2014/main" val="3383282758"/>
                    </a:ext>
                  </a:extLst>
                </a:gridCol>
                <a:gridCol w="1694758">
                  <a:extLst>
                    <a:ext uri="{9D8B030D-6E8A-4147-A177-3AD203B41FA5}">
                      <a16:colId xmlns:a16="http://schemas.microsoft.com/office/drawing/2014/main" val="494559924"/>
                    </a:ext>
                  </a:extLst>
                </a:gridCol>
              </a:tblGrid>
              <a:tr h="780743">
                <a:tc>
                  <a:txBody>
                    <a:bodyPr/>
                    <a:lstStyle/>
                    <a:p>
                      <a:pPr algn="ctr" fontAlgn="ctr"/>
                      <a:r>
                        <a:rPr lang="tr-TR" sz="1200" b="1" i="0" u="none" strike="noStrike" dirty="0">
                          <a:solidFill>
                            <a:srgbClr val="000000"/>
                          </a:solidFill>
                          <a:effectLst/>
                          <a:latin typeface="Calibri" panose="020F0502020204030204" pitchFamily="34" charset="0"/>
                        </a:rPr>
                        <a:t>KAYNAK ADI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141312"/>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BİRİMİ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MEVCUT</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200" b="1" i="0" u="none" strike="noStrike" dirty="0">
                          <a:solidFill>
                            <a:srgbClr val="000000"/>
                          </a:solidFill>
                          <a:effectLst/>
                          <a:latin typeface="Calibri" panose="020F0502020204030204" pitchFamily="34" charset="0"/>
                        </a:rPr>
                        <a:t>İHTİYAÇ NEDENİ</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355102"/>
                  </a:ext>
                </a:extLst>
              </a:tr>
              <a:tr h="2159000">
                <a:tc>
                  <a:txBody>
                    <a:bodyPr/>
                    <a:lstStyle/>
                    <a:p>
                      <a:pPr algn="ctr" fontAlgn="ctr"/>
                      <a:r>
                        <a:rPr lang="tr-TR" sz="1400" b="0" i="0" u="none" strike="noStrike" dirty="0">
                          <a:solidFill>
                            <a:srgbClr val="000000"/>
                          </a:solidFill>
                          <a:effectLst/>
                          <a:latin typeface="Calibri"/>
                        </a:rPr>
                        <a:t>İnsan kaynağı</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141312"/>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141312"/>
                      </a:solidFill>
                      <a:prstDash val="solid"/>
                      <a:round/>
                      <a:headEnd type="none" w="med" len="med"/>
                      <a:tailEnd type="none" w="med" len="med"/>
                    </a:lnT>
                    <a:lnB w="6350" cap="flat" cmpd="sng" algn="ctr">
                      <a:solidFill>
                        <a:srgbClr val="141312"/>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a:rPr>
                        <a:t>Psikoloji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a:rPr>
                        <a:t>2 kişi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tr-TR" sz="1400" b="0" i="0" u="none" strike="noStrike" dirty="0">
                          <a:solidFill>
                            <a:srgbClr val="000000"/>
                          </a:solidFill>
                          <a:effectLst/>
                          <a:latin typeface="Calibri"/>
                        </a:rPr>
                        <a:t>Araştırma görevlisi</a:t>
                      </a:r>
                      <a:endParaRPr lang="tr-TR" sz="1400" b="0" i="0" u="none" strike="noStrike" dirty="0">
                        <a:solidFill>
                          <a:srgbClr val="000000"/>
                        </a:solidFill>
                        <a:effectLst/>
                        <a:latin typeface="Calibri" panose="020F0502020204030204" pitchFamily="34" charset="0"/>
                      </a:endParaRP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endParaRPr lang="tr-TR" sz="1400" b="0" i="0" u="none" strike="noStrike" dirty="0">
                        <a:solidFill>
                          <a:srgbClr val="000000"/>
                        </a:solidFill>
                        <a:effectLst/>
                        <a:latin typeface="Calibri" panose="020F0502020204030204" pitchFamily="34" charset="0"/>
                      </a:endParaRPr>
                    </a:p>
                    <a:p>
                      <a:pPr lvl="0" algn="ctr">
                        <a:buNone/>
                      </a:pPr>
                      <a:r>
                        <a:rPr lang="tr-TR" sz="1200" b="0" i="0" u="none" strike="noStrike" dirty="0">
                          <a:solidFill>
                            <a:srgbClr val="000000"/>
                          </a:solidFill>
                          <a:effectLst/>
                          <a:latin typeface="Calibri"/>
                        </a:rPr>
                        <a:t>Öğrenci kontenjanımızın her yıl artması ve uygulamalı ders sayısının fazlalığı. Buna bağlı olarak gözetmenlikler, ders asistanlıkları ve artan idari iş yükünden dolayı daha fazla araştırma görevlisine ihtiyaç duymaktayız. Ayrıca hem fakültede hem de bölümde kalite ve tanıtım işlerinde görevlendirilmelerinden dolayı mevcut araştırma görevlileri sayıca yetersiz kalmaktadır. Tam zamanlı öğretim elemanlarına bilimsel araştırma ve yayın yapmak için yeterli zaman kalmamaktadır.</a:t>
                      </a:r>
                    </a:p>
                  </a:txBody>
                  <a:tcPr marL="2503" marR="2503" marT="25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3968908"/>
                  </a:ext>
                </a:extLst>
              </a:tr>
            </a:tbl>
          </a:graphicData>
        </a:graphic>
      </p:graphicFrame>
    </p:spTree>
    <p:extLst>
      <p:ext uri="{BB962C8B-B14F-4D97-AF65-F5344CB8AC3E}">
        <p14:creationId xmlns:p14="http://schemas.microsoft.com/office/powerpoint/2010/main" val="449389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014023" y="525848"/>
            <a:ext cx="5265420" cy="845820"/>
          </a:xfrm>
          <a:prstGeom prst="rect">
            <a:avLst/>
          </a:prstGeom>
        </p:spPr>
        <p:txBody>
          <a:bodyPr vert="horz" lIns="91440" tIns="45720" rIns="91440" bIns="45720" rtlCol="0" anchor="b">
            <a:noAutofit/>
          </a:bodyPr>
          <a:lstStyle/>
          <a:p>
            <a:pPr algn="ctr">
              <a:lnSpc>
                <a:spcPct val="90000"/>
              </a:lnSpc>
              <a:spcBef>
                <a:spcPct val="0"/>
              </a:spcBef>
              <a:spcAft>
                <a:spcPts val="600"/>
              </a:spcAft>
            </a:pPr>
            <a:r>
              <a:rPr lang="tr-TR" sz="2800" b="1" dirty="0">
                <a:solidFill>
                  <a:schemeClr val="accent6"/>
                </a:solidFill>
                <a:effectLst>
                  <a:outerShdw blurRad="38100" dist="38100" dir="2700000" algn="tl">
                    <a:srgbClr val="000000">
                      <a:alpha val="43137"/>
                    </a:srgbClr>
                  </a:outerShdw>
                </a:effectLst>
                <a:ea typeface="+mj-ea"/>
                <a:cs typeface="+mj-cs"/>
              </a:rPr>
              <a:t>SKORU YÜKSEK OLAN ve AKSİYON GEREKTİREN </a:t>
            </a:r>
            <a:r>
              <a:rPr lang="en-US" sz="2800" b="1" kern="1200" dirty="0">
                <a:solidFill>
                  <a:schemeClr val="accent6"/>
                </a:solidFill>
                <a:effectLst>
                  <a:outerShdw blurRad="38100" dist="38100" dir="2700000" algn="tl">
                    <a:srgbClr val="000000">
                      <a:alpha val="43137"/>
                    </a:srgbClr>
                  </a:outerShdw>
                </a:effectLst>
                <a:ea typeface="+mj-ea"/>
                <a:cs typeface="+mj-cs"/>
              </a:rPr>
              <a:t>RİS</a:t>
            </a:r>
            <a:r>
              <a:rPr lang="tr-TR" sz="2800" b="1" dirty="0">
                <a:solidFill>
                  <a:schemeClr val="accent6"/>
                </a:solidFill>
                <a:effectLst>
                  <a:outerShdw blurRad="38100" dist="38100" dir="2700000" algn="tl">
                    <a:srgbClr val="000000">
                      <a:alpha val="43137"/>
                    </a:srgbClr>
                  </a:outerShdw>
                </a:effectLst>
                <a:ea typeface="+mj-ea"/>
                <a:cs typeface="+mj-cs"/>
              </a:rPr>
              <a:t>KLER</a:t>
            </a:r>
            <a:endParaRPr lang="en-US" sz="2800" b="1" kern="1200" dirty="0">
              <a:solidFill>
                <a:schemeClr val="accent6"/>
              </a:solidFill>
              <a:effectLst>
                <a:outerShdw blurRad="38100" dist="38100" dir="2700000" algn="tl">
                  <a:srgbClr val="000000">
                    <a:alpha val="43137"/>
                  </a:srgbClr>
                </a:outerShdw>
              </a:effectLst>
              <a:ea typeface="+mj-ea"/>
              <a:cs typeface="+mj-cs"/>
            </a:endParaRPr>
          </a:p>
        </p:txBody>
      </p:sp>
      <p:sp>
        <p:nvSpPr>
          <p:cNvPr id="12"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3"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4" name="143 Metin kutusu"/>
          <p:cNvSpPr txBox="1"/>
          <p:nvPr/>
        </p:nvSpPr>
        <p:spPr>
          <a:xfrm>
            <a:off x="266700" y="2288576"/>
            <a:ext cx="266700" cy="27146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sp>
        <p:nvSpPr>
          <p:cNvPr id="15" name="143 Metin kutusu"/>
          <p:cNvSpPr txBox="1"/>
          <p:nvPr/>
        </p:nvSpPr>
        <p:spPr>
          <a:xfrm>
            <a:off x="266700" y="2450501"/>
            <a:ext cx="266700" cy="2651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tr-TR"/>
          </a:p>
        </p:txBody>
      </p:sp>
      <p:pic>
        <p:nvPicPr>
          <p:cNvPr id="9" name="Picture 2" descr="https://admin.antalya.edu.tr/files/139/abu-logo-tr-yatay.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620688"/>
            <a:ext cx="1512168" cy="32120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o 9"/>
          <p:cNvGraphicFramePr>
            <a:graphicFrameLocks noGrp="1"/>
          </p:cNvGraphicFramePr>
          <p:nvPr>
            <p:extLst>
              <p:ext uri="{D42A27DB-BD31-4B8C-83A1-F6EECF244321}">
                <p14:modId xmlns:p14="http://schemas.microsoft.com/office/powerpoint/2010/main" val="399186865"/>
              </p:ext>
            </p:extLst>
          </p:nvPr>
        </p:nvGraphicFramePr>
        <p:xfrm>
          <a:off x="545122" y="1933526"/>
          <a:ext cx="8203223" cy="173736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27330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Riskin</a:t>
                      </a:r>
                      <a:r>
                        <a:rPr lang="tr-TR" baseline="0" dirty="0">
                          <a:solidFill>
                            <a:srgbClr val="0F2303"/>
                          </a:solidFill>
                        </a:rPr>
                        <a:t> Tanımı :</a:t>
                      </a:r>
                      <a:endParaRPr lang="tr-TR" dirty="0">
                        <a:solidFill>
                          <a:srgbClr val="0F2303"/>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Z-5 Araştırmalarda kullanılmak üzere tasarlanmış bir psikoloji laboratuvarının olmaması</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27330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Termin Tarihi </a:t>
                      </a:r>
                      <a:r>
                        <a:rPr lang="tr-TR" baseline="0" dirty="0">
                          <a:solidFill>
                            <a:srgbClr val="0F2303"/>
                          </a:solidFill>
                        </a:rPr>
                        <a:t>:</a:t>
                      </a:r>
                      <a:endParaRPr lang="tr-TR"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26/04/2023 tarihinde yeni termin tarihi istendi</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27330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Sorumlu</a:t>
                      </a:r>
                      <a:r>
                        <a:rPr lang="tr-TR" baseline="0" dirty="0">
                          <a:solidFill>
                            <a:srgbClr val="0F2303"/>
                          </a:solidFill>
                        </a:rPr>
                        <a:t> Birim :</a:t>
                      </a:r>
                      <a:endParaRPr lang="tr-TR"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Üst Yönetim</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27330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800" b="0" i="0" kern="1200" dirty="0">
                          <a:solidFill>
                            <a:srgbClr val="0F2303"/>
                          </a:solidFill>
                          <a:effectLst/>
                          <a:latin typeface="+mn-lt"/>
                          <a:ea typeface="+mn-ea"/>
                          <a:cs typeface="+mn-cs"/>
                        </a:rPr>
                        <a:t>Psikoloji laboratuvarının kurulması</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graphicFrame>
        <p:nvGraphicFramePr>
          <p:cNvPr id="2" name="Tablo 1">
            <a:extLst>
              <a:ext uri="{FF2B5EF4-FFF2-40B4-BE49-F238E27FC236}">
                <a16:creationId xmlns:a16="http://schemas.microsoft.com/office/drawing/2014/main" id="{430E6963-D533-ABD9-491D-4D1375911D6E}"/>
              </a:ext>
            </a:extLst>
          </p:cNvPr>
          <p:cNvGraphicFramePr>
            <a:graphicFrameLocks noGrp="1"/>
          </p:cNvGraphicFramePr>
          <p:nvPr>
            <p:extLst>
              <p:ext uri="{D42A27DB-BD31-4B8C-83A1-F6EECF244321}">
                <p14:modId xmlns:p14="http://schemas.microsoft.com/office/powerpoint/2010/main" val="3997000625"/>
              </p:ext>
            </p:extLst>
          </p:nvPr>
        </p:nvGraphicFramePr>
        <p:xfrm>
          <a:off x="545122" y="4232743"/>
          <a:ext cx="8203223" cy="2217420"/>
        </p:xfrm>
        <a:graphic>
          <a:graphicData uri="http://schemas.openxmlformats.org/drawingml/2006/table">
            <a:tbl>
              <a:tblPr firstRow="1" bandRow="1">
                <a:tableStyleId>{3B4B98B0-60AC-42C2-AFA5-B58CD77FA1E5}</a:tableStyleId>
              </a:tblPr>
              <a:tblGrid>
                <a:gridCol w="1828801">
                  <a:extLst>
                    <a:ext uri="{9D8B030D-6E8A-4147-A177-3AD203B41FA5}">
                      <a16:colId xmlns:a16="http://schemas.microsoft.com/office/drawing/2014/main" val="3521804200"/>
                    </a:ext>
                  </a:extLst>
                </a:gridCol>
                <a:gridCol w="6374422">
                  <a:extLst>
                    <a:ext uri="{9D8B030D-6E8A-4147-A177-3AD203B41FA5}">
                      <a16:colId xmlns:a16="http://schemas.microsoft.com/office/drawing/2014/main" val="2784112581"/>
                    </a:ext>
                  </a:extLst>
                </a:gridCol>
              </a:tblGrid>
              <a:tr h="4343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Riskin</a:t>
                      </a:r>
                      <a:r>
                        <a:rPr lang="tr-TR" baseline="0" dirty="0">
                          <a:solidFill>
                            <a:srgbClr val="0F2303"/>
                          </a:solidFill>
                        </a:rPr>
                        <a:t> Tanımı :</a:t>
                      </a:r>
                      <a:endParaRPr lang="tr-TR" dirty="0">
                        <a:solidFill>
                          <a:srgbClr val="0F2303"/>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Z-6 İdari iş yoğunluğunun akademik işleri yavaşlatması</a:t>
                      </a:r>
                      <a:endParaRPr lang="tr-TR" dirty="0">
                        <a:solidFill>
                          <a:srgbClr val="0F2303"/>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2463863686"/>
                  </a:ext>
                </a:extLst>
              </a:tr>
              <a:tr h="4343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Termin Tarihi </a:t>
                      </a:r>
                      <a:r>
                        <a:rPr lang="tr-TR" baseline="0" dirty="0">
                          <a:solidFill>
                            <a:srgbClr val="0F2303"/>
                          </a:solidFill>
                        </a:rPr>
                        <a:t>:</a:t>
                      </a:r>
                      <a:endParaRPr lang="tr-TR"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26/04/2023 tarihinde yeni termin tarihi istendi</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3702495391"/>
                  </a:ext>
                </a:extLst>
              </a:tr>
              <a:tr h="4343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Sorumlu</a:t>
                      </a:r>
                      <a:r>
                        <a:rPr lang="tr-TR" baseline="0" dirty="0">
                          <a:solidFill>
                            <a:srgbClr val="0F2303"/>
                          </a:solidFill>
                        </a:rPr>
                        <a:t> Birim :</a:t>
                      </a:r>
                      <a:endParaRPr lang="tr-TR" dirty="0">
                        <a:solidFill>
                          <a:srgbClr val="0F2303"/>
                        </a:solidFill>
                      </a:endParaRPr>
                    </a:p>
                  </a:txBody>
                  <a:tcPr>
                    <a:lnL w="127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r>
                        <a:rPr lang="tr-TR" sz="1800" b="0" i="0" kern="1200" dirty="0">
                          <a:solidFill>
                            <a:srgbClr val="0F2303"/>
                          </a:solidFill>
                          <a:effectLst/>
                          <a:latin typeface="+mn-lt"/>
                          <a:ea typeface="+mn-ea"/>
                          <a:cs typeface="+mn-cs"/>
                        </a:rPr>
                        <a:t>Üst Yönetim</a:t>
                      </a:r>
                      <a:endParaRPr lang="tr-TR" dirty="0">
                        <a:solidFill>
                          <a:srgbClr val="0F2303"/>
                        </a:solidFill>
                      </a:endParaRPr>
                    </a:p>
                  </a:txBody>
                  <a:tcPr>
                    <a:lnR w="12700" cap="flat" cmpd="sng" algn="ctr">
                      <a:solidFill>
                        <a:schemeClr val="tx1"/>
                      </a:solidFill>
                      <a:prstDash val="solid"/>
                      <a:round/>
                      <a:headEnd type="none" w="med" len="med"/>
                      <a:tailEnd type="none" w="med" len="med"/>
                    </a:lnR>
                    <a:solidFill>
                      <a:schemeClr val="accent6">
                        <a:lumMod val="20000"/>
                        <a:lumOff val="80000"/>
                      </a:schemeClr>
                    </a:solidFill>
                  </a:tcPr>
                </a:tc>
                <a:extLst>
                  <a:ext uri="{0D108BD9-81ED-4DB2-BD59-A6C34878D82A}">
                    <a16:rowId xmlns:a16="http://schemas.microsoft.com/office/drawing/2014/main" val="2571400847"/>
                  </a:ext>
                </a:extLst>
              </a:tr>
              <a:tr h="434340">
                <a:tc>
                  <a:txBody>
                    <a:bodyPr/>
                    <a:lstStyle/>
                    <a:p>
                      <a:pPr marL="0" marR="0" indent="0" algn="l" defTabSz="457207" rtl="0" eaLnBrk="1" fontAlgn="auto" latinLnBrk="0" hangingPunct="1">
                        <a:lnSpc>
                          <a:spcPct val="100000"/>
                        </a:lnSpc>
                        <a:spcBef>
                          <a:spcPts val="0"/>
                        </a:spcBef>
                        <a:spcAft>
                          <a:spcPts val="0"/>
                        </a:spcAft>
                        <a:buClrTx/>
                        <a:buSzTx/>
                        <a:buFontTx/>
                        <a:buNone/>
                        <a:tabLst/>
                        <a:defRPr/>
                      </a:pPr>
                      <a:r>
                        <a:rPr lang="tr-TR" dirty="0">
                          <a:solidFill>
                            <a:srgbClr val="0F2303"/>
                          </a:solidFill>
                        </a:rPr>
                        <a:t>Önleyici Faaliyet :</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457207" rtl="0" eaLnBrk="1" fontAlgn="auto" latinLnBrk="0" hangingPunct="1">
                        <a:lnSpc>
                          <a:spcPct val="100000"/>
                        </a:lnSpc>
                        <a:spcBef>
                          <a:spcPts val="0"/>
                        </a:spcBef>
                        <a:spcAft>
                          <a:spcPts val="0"/>
                        </a:spcAft>
                        <a:buClrTx/>
                        <a:buSzTx/>
                        <a:buFontTx/>
                        <a:buNone/>
                        <a:tabLst/>
                        <a:defRPr/>
                      </a:pPr>
                      <a:r>
                        <a:rPr lang="tr-TR" sz="1800" b="0" i="0" kern="1200" dirty="0">
                          <a:solidFill>
                            <a:srgbClr val="0F2303"/>
                          </a:solidFill>
                          <a:effectLst/>
                          <a:latin typeface="+mn-lt"/>
                          <a:ea typeface="+mn-ea"/>
                          <a:cs typeface="+mn-cs"/>
                        </a:rPr>
                        <a:t>Öğrenci kontenjanlarının artması ve halihazırda bölümün genel idari iş yoğunluğunun fazla olması nedeniyle öğretim üyelerine destek olacak araştırma görevlisi sayısının arttırılması</a:t>
                      </a:r>
                      <a:endParaRPr lang="tr-TR" dirty="0">
                        <a:solidFill>
                          <a:srgbClr val="0F2303"/>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006109038"/>
                  </a:ext>
                </a:extLst>
              </a:tr>
            </a:tbl>
          </a:graphicData>
        </a:graphic>
      </p:graphicFrame>
    </p:spTree>
    <p:extLst>
      <p:ext uri="{BB962C8B-B14F-4D97-AF65-F5344CB8AC3E}">
        <p14:creationId xmlns:p14="http://schemas.microsoft.com/office/powerpoint/2010/main" val="32387309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Özel 2">
      <a:dk1>
        <a:srgbClr val="8AD0D5"/>
      </a:dk1>
      <a:lt1>
        <a:sysClr val="window" lastClr="FFFFFF"/>
      </a:lt1>
      <a:dk2>
        <a:srgbClr val="1E5155"/>
      </a:dk2>
      <a:lt2>
        <a:srgbClr val="BFBFBF"/>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770</TotalTime>
  <Words>1473</Words>
  <Application>Microsoft Office PowerPoint</Application>
  <PresentationFormat>On-screen Show (4:3)</PresentationFormat>
  <Paragraphs>262</Paragraphs>
  <Slides>22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Calibri (Gövde)</vt:lpstr>
      <vt:lpstr>Calibri Light</vt:lpstr>
      <vt:lpstr>Segoe UI</vt:lpstr>
      <vt:lpstr>Times New Roman</vt:lpstr>
      <vt:lpstr>Wingdings 3</vt:lpstr>
      <vt:lpstr>İyon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YILI  YGG SUNUMU  MEZUNLAR OFİSİ ve KARİYER GELİŞTİRME KOORDİNATÖRLÜĞÜ SÜRECİ  30/12/2019</dc:title>
  <dc:creator>Ali Engin DORUM</dc:creator>
  <cp:lastModifiedBy>Merve GÖLCÜK</cp:lastModifiedBy>
  <cp:revision>769</cp:revision>
  <dcterms:created xsi:type="dcterms:W3CDTF">2020-01-20T10:44:30Z</dcterms:created>
  <dcterms:modified xsi:type="dcterms:W3CDTF">2023-06-14T13:59:19Z</dcterms:modified>
</cp:coreProperties>
</file>