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8" r:id="rId3"/>
    <p:sldId id="347" r:id="rId4"/>
    <p:sldId id="346" r:id="rId5"/>
    <p:sldId id="320" r:id="rId6"/>
    <p:sldId id="363" r:id="rId7"/>
    <p:sldId id="364" r:id="rId8"/>
    <p:sldId id="285" r:id="rId9"/>
    <p:sldId id="353" r:id="rId10"/>
    <p:sldId id="358" r:id="rId11"/>
    <p:sldId id="352" r:id="rId12"/>
    <p:sldId id="357" r:id="rId13"/>
    <p:sldId id="304" r:id="rId14"/>
    <p:sldId id="359" r:id="rId15"/>
    <p:sldId id="360" r:id="rId16"/>
    <p:sldId id="361" r:id="rId17"/>
    <p:sldId id="362" r:id="rId18"/>
    <p:sldId id="278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20"/>
            <p14:sldId id="363"/>
            <p14:sldId id="364"/>
            <p14:sldId id="285"/>
            <p14:sldId id="353"/>
            <p14:sldId id="358"/>
            <p14:sldId id="352"/>
            <p14:sldId id="357"/>
            <p14:sldId id="304"/>
            <p14:sldId id="359"/>
            <p14:sldId id="360"/>
            <p14:sldId id="361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303"/>
    <a:srgbClr val="0C0D0D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1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3.02.2022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3.02.2022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3.02.2022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chemeClr val="accent5">
                    <a:lumMod val="50000"/>
                  </a:schemeClr>
                </a:solidFill>
              </a:rPr>
              <a:t>………………………………………..</a:t>
            </a:r>
          </a:p>
          <a:p>
            <a:r>
              <a:rPr lang="tr-TR" sz="2800" b="1" dirty="0">
                <a:solidFill>
                  <a:schemeClr val="accent5">
                    <a:lumMod val="50000"/>
                  </a:schemeClr>
                </a:solidFill>
              </a:rPr>
              <a:t>         (BİRİM ADI)</a:t>
            </a: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400F1050-5732-4B60-86BA-E121C706F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90715"/>
              </p:ext>
            </p:extLst>
          </p:nvPr>
        </p:nvGraphicFramePr>
        <p:xfrm>
          <a:off x="1326229" y="2624537"/>
          <a:ext cx="6317036" cy="3057308"/>
        </p:xfrm>
        <a:graphic>
          <a:graphicData uri="http://schemas.openxmlformats.org/drawingml/2006/table">
            <a:tbl>
              <a:tblPr/>
              <a:tblGrid>
                <a:gridCol w="202222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138994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155820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11014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651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651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651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872547"/>
              </p:ext>
            </p:extLst>
          </p:nvPr>
        </p:nvGraphicFramePr>
        <p:xfrm>
          <a:off x="470388" y="1885208"/>
          <a:ext cx="8203223" cy="14833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841331"/>
              </p:ext>
            </p:extLst>
          </p:nvPr>
        </p:nvGraphicFramePr>
        <p:xfrm>
          <a:off x="470388" y="3467849"/>
          <a:ext cx="8203223" cy="14833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470387" y="5922787"/>
            <a:ext cx="623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NOT:DURUMA GÖRE ÇOĞALTILABİLİR!</a:t>
            </a: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3477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EĞİTİM-ÖĞRETİM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75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ARAŞTIRMA-GELİŞTİRME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3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GİRİŞİMCİLİK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32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252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1778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4868885"/>
            <a:ext cx="8352928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…………………………………………………………………………………………………………………………………….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90637" y="3508967"/>
            <a:ext cx="8352928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…………………………………………………………………………………………………………………………………….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90637" y="2027129"/>
            <a:ext cx="8352928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…………………………………………………………………………………………………………………………………….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901946"/>
              </p:ext>
            </p:extLst>
          </p:nvPr>
        </p:nvGraphicFramePr>
        <p:xfrm>
          <a:off x="2076429" y="1288031"/>
          <a:ext cx="5097936" cy="5231359"/>
        </p:xfrm>
        <a:graphic>
          <a:graphicData uri="http://schemas.openxmlformats.org/drawingml/2006/table">
            <a:tbl>
              <a:tblPr/>
              <a:tblGrid>
                <a:gridCol w="1216727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28698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3083"/>
              </p:ext>
            </p:extLst>
          </p:nvPr>
        </p:nvGraphicFramePr>
        <p:xfrm>
          <a:off x="2076429" y="1288031"/>
          <a:ext cx="5097936" cy="5231359"/>
        </p:xfrm>
        <a:graphic>
          <a:graphicData uri="http://schemas.openxmlformats.org/drawingml/2006/table">
            <a:tbl>
              <a:tblPr/>
              <a:tblGrid>
                <a:gridCol w="1631961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72619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73977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030360"/>
              </p:ext>
            </p:extLst>
          </p:nvPr>
        </p:nvGraphicFramePr>
        <p:xfrm>
          <a:off x="1696178" y="1385082"/>
          <a:ext cx="5472441" cy="5231359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458518"/>
              </p:ext>
            </p:extLst>
          </p:nvPr>
        </p:nvGraphicFramePr>
        <p:xfrm>
          <a:off x="1696178" y="1385082"/>
          <a:ext cx="5472441" cy="5231359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458518"/>
              </p:ext>
            </p:extLst>
          </p:nvPr>
        </p:nvGraphicFramePr>
        <p:xfrm>
          <a:off x="1696178" y="1385082"/>
          <a:ext cx="5472441" cy="5231359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47459"/>
              </p:ext>
            </p:extLst>
          </p:nvPr>
        </p:nvGraphicFramePr>
        <p:xfrm>
          <a:off x="545122" y="1801446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456</TotalTime>
  <Words>229</Words>
  <Application>Microsoft Office PowerPoint</Application>
  <PresentationFormat>Ekran Gösterisi (4:3)</PresentationFormat>
  <Paragraphs>287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Yeşim Okur</cp:lastModifiedBy>
  <cp:revision>51</cp:revision>
  <dcterms:created xsi:type="dcterms:W3CDTF">2020-01-20T10:44:30Z</dcterms:created>
  <dcterms:modified xsi:type="dcterms:W3CDTF">2022-02-03T09:47:34Z</dcterms:modified>
</cp:coreProperties>
</file>