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8" r:id="rId3"/>
    <p:sldId id="347" r:id="rId4"/>
    <p:sldId id="365" r:id="rId5"/>
    <p:sldId id="366" r:id="rId6"/>
    <p:sldId id="364" r:id="rId7"/>
    <p:sldId id="285" r:id="rId8"/>
    <p:sldId id="353" r:id="rId9"/>
    <p:sldId id="358" r:id="rId10"/>
    <p:sldId id="352" r:id="rId11"/>
    <p:sldId id="357" r:id="rId12"/>
    <p:sldId id="304" r:id="rId13"/>
    <p:sldId id="359" r:id="rId14"/>
    <p:sldId id="360" r:id="rId15"/>
    <p:sldId id="361" r:id="rId16"/>
    <p:sldId id="278" r:id="rId17"/>
    <p:sldId id="36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5"/>
            <p14:sldId id="366"/>
            <p14:sldId id="364"/>
            <p14:sldId id="285"/>
            <p14:sldId id="353"/>
            <p14:sldId id="358"/>
            <p14:sldId id="352"/>
            <p14:sldId id="357"/>
            <p14:sldId id="304"/>
            <p14:sldId id="359"/>
            <p14:sldId id="360"/>
            <p14:sldId id="361"/>
            <p14:sldId id="278"/>
            <p14:sldId i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5884D-D0F7-B663-5858-9A7B2F6A5227}" v="232" dt="2022-02-15T09:28:09.223"/>
    <p1510:client id="{4956B6AE-5024-58B0-7B71-756BF89A83A5}" v="955" dt="2022-02-21T10:27:08.942"/>
    <p1510:client id="{5AC4A0E0-5728-3060-DBC6-73089B61B9EC}" v="19" dt="2021-12-30T11:12:01.669"/>
    <p1510:client id="{5DACE587-96EF-BCC8-9D45-661E4D919997}" v="25" dt="2021-12-30T11:23:17.420"/>
    <p1510:client id="{5FC69B2C-1CB4-B526-2F39-9C22EDCEBF3D}" v="2444" dt="2022-02-21T13:44:08.388"/>
    <p1510:client id="{CF574FED-5503-0E0A-54D8-AA6B5359447E}" v="32" dt="2022-02-17T08:08:07.291"/>
    <p1510:client id="{DC0D90DB-F2A5-CDC3-DB33-B1432B11635D}" v="82" dt="2022-02-15T12:32:14.067"/>
    <p1510:client id="{EF4DA209-0FF8-C00F-6162-F44E068FB1CA}" v="438" dt="2022-02-21T07:47:18.820"/>
    <p1510:client id="{EFD6D301-79BE-9B0E-A7D1-B409B902FD07}" v="18" dt="2022-02-15T12:42:38.134"/>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le Rojda TASMAN" userId="S::dicle.tasman@antalya.edu.tr::437a32e5-c603-4d30-8caf-afcdf419f3af" providerId="AD" clId="Web-{EF4DA209-0FF8-C00F-6162-F44E068FB1CA}"/>
    <pc:docChg chg="delSld modSld modSection">
      <pc:chgData name="Dicle Rojda TASMAN" userId="S::dicle.tasman@antalya.edu.tr::437a32e5-c603-4d30-8caf-afcdf419f3af" providerId="AD" clId="Web-{EF4DA209-0FF8-C00F-6162-F44E068FB1CA}" dt="2022-02-21T07:47:18.820" v="345"/>
      <pc:docMkLst>
        <pc:docMk/>
      </pc:docMkLst>
      <pc:sldChg chg="modSp">
        <pc:chgData name="Dicle Rojda TASMAN" userId="S::dicle.tasman@antalya.edu.tr::437a32e5-c603-4d30-8caf-afcdf419f3af" providerId="AD" clId="Web-{EF4DA209-0FF8-C00F-6162-F44E068FB1CA}" dt="2022-02-21T06:53:38.826" v="3" actId="14100"/>
        <pc:sldMkLst>
          <pc:docMk/>
          <pc:sldMk cId="1057669782" sldId="256"/>
        </pc:sldMkLst>
        <pc:spChg chg="mod">
          <ac:chgData name="Dicle Rojda TASMAN" userId="S::dicle.tasman@antalya.edu.tr::437a32e5-c603-4d30-8caf-afcdf419f3af" providerId="AD" clId="Web-{EF4DA209-0FF8-C00F-6162-F44E068FB1CA}" dt="2022-02-21T06:53:38.826" v="3" actId="14100"/>
          <ac:spMkLst>
            <pc:docMk/>
            <pc:sldMk cId="1057669782" sldId="256"/>
            <ac:spMk id="5" creationId="{00000000-0000-0000-0000-000000000000}"/>
          </ac:spMkLst>
        </pc:spChg>
      </pc:sldChg>
      <pc:sldChg chg="modSp">
        <pc:chgData name="Dicle Rojda TASMAN" userId="S::dicle.tasman@antalya.edu.tr::437a32e5-c603-4d30-8caf-afcdf419f3af" providerId="AD" clId="Web-{EF4DA209-0FF8-C00F-6162-F44E068FB1CA}" dt="2022-02-21T07:03:35.196" v="210" actId="14100"/>
        <pc:sldMkLst>
          <pc:docMk/>
          <pc:sldMk cId="1938822391" sldId="288"/>
        </pc:sldMkLst>
        <pc:spChg chg="mod">
          <ac:chgData name="Dicle Rojda TASMAN" userId="S::dicle.tasman@antalya.edu.tr::437a32e5-c603-4d30-8caf-afcdf419f3af" providerId="AD" clId="Web-{EF4DA209-0FF8-C00F-6162-F44E068FB1CA}" dt="2022-02-21T07:03:35.196" v="210" actId="14100"/>
          <ac:spMkLst>
            <pc:docMk/>
            <pc:sldMk cId="1938822391" sldId="288"/>
            <ac:spMk id="4" creationId="{00000000-0000-0000-0000-000000000000}"/>
          </ac:spMkLst>
        </pc:spChg>
      </pc:sldChg>
      <pc:sldChg chg="del">
        <pc:chgData name="Dicle Rojda TASMAN" userId="S::dicle.tasman@antalya.edu.tr::437a32e5-c603-4d30-8caf-afcdf419f3af" providerId="AD" clId="Web-{EF4DA209-0FF8-C00F-6162-F44E068FB1CA}" dt="2022-02-21T06:54:04.389" v="4"/>
        <pc:sldMkLst>
          <pc:docMk/>
          <pc:sldMk cId="323894734" sldId="320"/>
        </pc:sldMkLst>
      </pc:sldChg>
      <pc:sldChg chg="addSp delSp modSp">
        <pc:chgData name="Dicle Rojda TASMAN" userId="S::dicle.tasman@antalya.edu.tr::437a32e5-c603-4d30-8caf-afcdf419f3af" providerId="AD" clId="Web-{EF4DA209-0FF8-C00F-6162-F44E068FB1CA}" dt="2022-02-21T07:47:18.820" v="345"/>
        <pc:sldMkLst>
          <pc:docMk/>
          <pc:sldMk cId="459836201" sldId="346"/>
        </pc:sldMkLst>
        <pc:graphicFrameChg chg="add del mod modGraphic">
          <ac:chgData name="Dicle Rojda TASMAN" userId="S::dicle.tasman@antalya.edu.tr::437a32e5-c603-4d30-8caf-afcdf419f3af" providerId="AD" clId="Web-{EF4DA209-0FF8-C00F-6162-F44E068FB1CA}" dt="2022-02-21T07:39:38.669" v="303"/>
          <ac:graphicFrameMkLst>
            <pc:docMk/>
            <pc:sldMk cId="459836201" sldId="346"/>
            <ac:graphicFrameMk id="3" creationId="{E0EA020F-984A-4644-B3AD-F5A2CB40B644}"/>
          </ac:graphicFrameMkLst>
        </pc:graphicFrameChg>
        <pc:graphicFrameChg chg="del">
          <ac:chgData name="Dicle Rojda TASMAN" userId="S::dicle.tasman@antalya.edu.tr::437a32e5-c603-4d30-8caf-afcdf419f3af" providerId="AD" clId="Web-{EF4DA209-0FF8-C00F-6162-F44E068FB1CA}" dt="2022-02-21T07:38:39.012" v="236"/>
          <ac:graphicFrameMkLst>
            <pc:docMk/>
            <pc:sldMk cId="459836201" sldId="346"/>
            <ac:graphicFrameMk id="4" creationId="{00000000-0000-0000-0000-000000000000}"/>
          </ac:graphicFrameMkLst>
        </pc:graphicFrameChg>
        <pc:graphicFrameChg chg="add mod modGraphic">
          <ac:chgData name="Dicle Rojda TASMAN" userId="S::dicle.tasman@antalya.edu.tr::437a32e5-c603-4d30-8caf-afcdf419f3af" providerId="AD" clId="Web-{EF4DA209-0FF8-C00F-6162-F44E068FB1CA}" dt="2022-02-21T07:47:18.820" v="345"/>
          <ac:graphicFrameMkLst>
            <pc:docMk/>
            <pc:sldMk cId="459836201" sldId="346"/>
            <ac:graphicFrameMk id="7" creationId="{B7F838BF-B00D-47EE-942C-5F5A6474381C}"/>
          </ac:graphicFrameMkLst>
        </pc:graphicFrameChg>
      </pc:sldChg>
      <pc:sldChg chg="addSp modSp">
        <pc:chgData name="Dicle Rojda TASMAN" userId="S::dicle.tasman@antalya.edu.tr::437a32e5-c603-4d30-8caf-afcdf419f3af" providerId="AD" clId="Web-{EF4DA209-0FF8-C00F-6162-F44E068FB1CA}" dt="2022-02-21T07:37:16.401" v="234" actId="1076"/>
        <pc:sldMkLst>
          <pc:docMk/>
          <pc:sldMk cId="1346354361" sldId="357"/>
        </pc:sldMkLst>
        <pc:spChg chg="mod">
          <ac:chgData name="Dicle Rojda TASMAN" userId="S::dicle.tasman@antalya.edu.tr::437a32e5-c603-4d30-8caf-afcdf419f3af" providerId="AD" clId="Web-{EF4DA209-0FF8-C00F-6162-F44E068FB1CA}" dt="2022-02-21T07:36:36.165" v="223" actId="1076"/>
          <ac:spMkLst>
            <pc:docMk/>
            <pc:sldMk cId="1346354361" sldId="357"/>
            <ac:spMk id="49" creationId="{0983FF85-6A31-41EA-A11A-D71214CBEB4E}"/>
          </ac:spMkLst>
        </pc:spChg>
        <pc:picChg chg="add mod">
          <ac:chgData name="Dicle Rojda TASMAN" userId="S::dicle.tasman@antalya.edu.tr::437a32e5-c603-4d30-8caf-afcdf419f3af" providerId="AD" clId="Web-{EF4DA209-0FF8-C00F-6162-F44E068FB1CA}" dt="2022-02-21T07:36:49.416" v="227" actId="14100"/>
          <ac:picMkLst>
            <pc:docMk/>
            <pc:sldMk cId="1346354361" sldId="357"/>
            <ac:picMk id="2" creationId="{B8D12A69-25A7-4639-8782-B3C3E526B131}"/>
          </ac:picMkLst>
        </pc:picChg>
        <pc:picChg chg="add mod">
          <ac:chgData name="Dicle Rojda TASMAN" userId="S::dicle.tasman@antalya.edu.tr::437a32e5-c603-4d30-8caf-afcdf419f3af" providerId="AD" clId="Web-{EF4DA209-0FF8-C00F-6162-F44E068FB1CA}" dt="2022-02-21T07:37:16.401" v="234" actId="1076"/>
          <ac:picMkLst>
            <pc:docMk/>
            <pc:sldMk cId="1346354361" sldId="357"/>
            <ac:picMk id="3" creationId="{D3503746-F510-4DE6-8461-838707A1108D}"/>
          </ac:picMkLst>
        </pc:picChg>
      </pc:sldChg>
      <pc:sldChg chg="del">
        <pc:chgData name="Dicle Rojda TASMAN" userId="S::dicle.tasman@antalya.edu.tr::437a32e5-c603-4d30-8caf-afcdf419f3af" providerId="AD" clId="Web-{EF4DA209-0FF8-C00F-6162-F44E068FB1CA}" dt="2022-02-21T06:54:06.967" v="5"/>
        <pc:sldMkLst>
          <pc:docMk/>
          <pc:sldMk cId="1590165713" sldId="363"/>
        </pc:sldMkLst>
      </pc:sldChg>
      <pc:sldChg chg="addSp delSp modSp">
        <pc:chgData name="Dicle Rojda TASMAN" userId="S::dicle.tasman@antalya.edu.tr::437a32e5-c603-4d30-8caf-afcdf419f3af" providerId="AD" clId="Web-{EF4DA209-0FF8-C00F-6162-F44E068FB1CA}" dt="2022-02-21T07:02:09.038" v="209"/>
        <pc:sldMkLst>
          <pc:docMk/>
          <pc:sldMk cId="449389284" sldId="364"/>
        </pc:sldMkLst>
        <pc:graphicFrameChg chg="add del mod">
          <ac:chgData name="Dicle Rojda TASMAN" userId="S::dicle.tasman@antalya.edu.tr::437a32e5-c603-4d30-8caf-afcdf419f3af" providerId="AD" clId="Web-{EF4DA209-0FF8-C00F-6162-F44E068FB1CA}" dt="2022-02-21T06:57:23.924" v="15"/>
          <ac:graphicFrameMkLst>
            <pc:docMk/>
            <pc:sldMk cId="449389284" sldId="364"/>
            <ac:graphicFrameMk id="3" creationId="{90DDCE27-0ABD-4F4B-9238-20FF030771DC}"/>
          </ac:graphicFrameMkLst>
        </pc:graphicFrameChg>
        <pc:graphicFrameChg chg="mod modGraphic">
          <ac:chgData name="Dicle Rojda TASMAN" userId="S::dicle.tasman@antalya.edu.tr::437a32e5-c603-4d30-8caf-afcdf419f3af" providerId="AD" clId="Web-{EF4DA209-0FF8-C00F-6162-F44E068FB1CA}" dt="2022-02-21T07:02:09.038" v="209"/>
          <ac:graphicFrameMkLst>
            <pc:docMk/>
            <pc:sldMk cId="449389284" sldId="364"/>
            <ac:graphicFrameMk id="66" creationId="{0F23ED71-2D0A-4A91-BB06-5711D160085E}"/>
          </ac:graphicFrameMkLst>
        </pc:graphicFrameChg>
      </pc:sldChg>
      <pc:sldChg chg="addSp delSp modSp">
        <pc:chgData name="Dicle Rojda TASMAN" userId="S::dicle.tasman@antalya.edu.tr::437a32e5-c603-4d30-8caf-afcdf419f3af" providerId="AD" clId="Web-{EF4DA209-0FF8-C00F-6162-F44E068FB1CA}" dt="2022-02-21T07:42:33.939" v="311"/>
        <pc:sldMkLst>
          <pc:docMk/>
          <pc:sldMk cId="909120139" sldId="365"/>
        </pc:sldMkLst>
        <pc:graphicFrameChg chg="add del mod">
          <ac:chgData name="Dicle Rojda TASMAN" userId="S::dicle.tasman@antalya.edu.tr::437a32e5-c603-4d30-8caf-afcdf419f3af" providerId="AD" clId="Web-{EF4DA209-0FF8-C00F-6162-F44E068FB1CA}" dt="2022-02-21T07:40:47.921" v="305"/>
          <ac:graphicFrameMkLst>
            <pc:docMk/>
            <pc:sldMk cId="909120139" sldId="365"/>
            <ac:graphicFrameMk id="3" creationId="{B734ED2C-A8FE-4AF5-99B1-0557FEA3F5EB}"/>
          </ac:graphicFrameMkLst>
        </pc:graphicFrameChg>
        <pc:graphicFrameChg chg="add del mod modGraphic">
          <ac:chgData name="Dicle Rojda TASMAN" userId="S::dicle.tasman@antalya.edu.tr::437a32e5-c603-4d30-8caf-afcdf419f3af" providerId="AD" clId="Web-{EF4DA209-0FF8-C00F-6162-F44E068FB1CA}" dt="2022-02-21T07:42:33.939" v="311"/>
          <ac:graphicFrameMkLst>
            <pc:docMk/>
            <pc:sldMk cId="909120139" sldId="365"/>
            <ac:graphicFrameMk id="7" creationId="{CF54FDA0-CD04-493C-887D-468E16A2C861}"/>
          </ac:graphicFrameMkLst>
        </pc:graphicFrameChg>
      </pc:sldChg>
    </pc:docChg>
  </pc:docChgLst>
  <pc:docChgLst>
    <pc:chgData name="Dicle Rojda TASMAN" userId="S::dicle.tasman@antalya.edu.tr::437a32e5-c603-4d30-8caf-afcdf419f3af" providerId="AD" clId="Web-{CF574FED-5503-0E0A-54D8-AA6B5359447E}"/>
    <pc:docChg chg="modSld">
      <pc:chgData name="Dicle Rojda TASMAN" userId="S::dicle.tasman@antalya.edu.tr::437a32e5-c603-4d30-8caf-afcdf419f3af" providerId="AD" clId="Web-{CF574FED-5503-0E0A-54D8-AA6B5359447E}" dt="2022-02-17T08:08:07.166" v="21" actId="20577"/>
      <pc:docMkLst>
        <pc:docMk/>
      </pc:docMkLst>
      <pc:sldChg chg="addSp delSp modSp">
        <pc:chgData name="Dicle Rojda TASMAN" userId="S::dicle.tasman@antalya.edu.tr::437a32e5-c603-4d30-8caf-afcdf419f3af" providerId="AD" clId="Web-{CF574FED-5503-0E0A-54D8-AA6B5359447E}" dt="2022-02-17T08:08:07.166" v="21" actId="20577"/>
        <pc:sldMkLst>
          <pc:docMk/>
          <pc:sldMk cId="3805939022" sldId="358"/>
        </pc:sldMkLst>
        <pc:spChg chg="add del mod">
          <ac:chgData name="Dicle Rojda TASMAN" userId="S::dicle.tasman@antalya.edu.tr::437a32e5-c603-4d30-8caf-afcdf419f3af" providerId="AD" clId="Web-{CF574FED-5503-0E0A-54D8-AA6B5359447E}" dt="2022-02-17T08:07:47.493" v="16"/>
          <ac:spMkLst>
            <pc:docMk/>
            <pc:sldMk cId="3805939022" sldId="358"/>
            <ac:spMk id="3" creationId="{E0393A7B-1829-4098-BB74-D538828EC6CF}"/>
          </ac:spMkLst>
        </pc:spChg>
        <pc:spChg chg="add mod">
          <ac:chgData name="Dicle Rojda TASMAN" userId="S::dicle.tasman@antalya.edu.tr::437a32e5-c603-4d30-8caf-afcdf419f3af" providerId="AD" clId="Web-{CF574FED-5503-0E0A-54D8-AA6B5359447E}" dt="2022-02-17T08:08:07.166" v="21" actId="20577"/>
          <ac:spMkLst>
            <pc:docMk/>
            <pc:sldMk cId="3805939022" sldId="358"/>
            <ac:spMk id="5" creationId="{9B17FFE9-764C-4B93-B483-98DD72C34F75}"/>
          </ac:spMkLst>
        </pc:spChg>
        <pc:graphicFrameChg chg="del mod modGraphic">
          <ac:chgData name="Dicle Rojda TASMAN" userId="S::dicle.tasman@antalya.edu.tr::437a32e5-c603-4d30-8caf-afcdf419f3af" providerId="AD" clId="Web-{CF574FED-5503-0E0A-54D8-AA6B5359447E}" dt="2022-02-17T08:05:22.771" v="5"/>
          <ac:graphicFrameMkLst>
            <pc:docMk/>
            <pc:sldMk cId="3805939022" sldId="358"/>
            <ac:graphicFrameMk id="9" creationId="{400F1050-5732-4B60-86BA-E121C706FD69}"/>
          </ac:graphicFrameMkLst>
        </pc:graphicFrameChg>
        <pc:picChg chg="add del mod">
          <ac:chgData name="Dicle Rojda TASMAN" userId="S::dicle.tasman@antalya.edu.tr::437a32e5-c603-4d30-8caf-afcdf419f3af" providerId="AD" clId="Web-{CF574FED-5503-0E0A-54D8-AA6B5359447E}" dt="2022-02-17T08:07:34.899" v="11"/>
          <ac:picMkLst>
            <pc:docMk/>
            <pc:sldMk cId="3805939022" sldId="358"/>
            <ac:picMk id="2" creationId="{79C28FC7-B1DB-40BB-99B1-58B82E137079}"/>
          </ac:picMkLst>
        </pc:picChg>
      </pc:sldChg>
    </pc:docChg>
  </pc:docChgLst>
  <pc:docChgLst>
    <pc:chgData name="Kadir ÇIRAĞ" userId="S::kadir.cirag@antalya.edu.tr::8d1d656d-c108-46e7-acb7-275ed6777232" providerId="AD" clId="Web-{EFD6D301-79BE-9B0E-A7D1-B409B902FD07}"/>
    <pc:docChg chg="modSld">
      <pc:chgData name="Kadir ÇIRAĞ" userId="S::kadir.cirag@antalya.edu.tr::8d1d656d-c108-46e7-acb7-275ed6777232" providerId="AD" clId="Web-{EFD6D301-79BE-9B0E-A7D1-B409B902FD07}" dt="2022-02-15T12:42:38.134" v="15" actId="14100"/>
      <pc:docMkLst>
        <pc:docMk/>
      </pc:docMkLst>
      <pc:sldChg chg="addSp modSp">
        <pc:chgData name="Kadir ÇIRAĞ" userId="S::kadir.cirag@antalya.edu.tr::8d1d656d-c108-46e7-acb7-275ed6777232" providerId="AD" clId="Web-{EFD6D301-79BE-9B0E-A7D1-B409B902FD07}" dt="2022-02-15T12:42:38.134" v="15" actId="14100"/>
        <pc:sldMkLst>
          <pc:docMk/>
          <pc:sldMk cId="1666700588" sldId="353"/>
        </pc:sldMkLst>
        <pc:picChg chg="add mod">
          <ac:chgData name="Kadir ÇIRAĞ" userId="S::kadir.cirag@antalya.edu.tr::8d1d656d-c108-46e7-acb7-275ed6777232" providerId="AD" clId="Web-{EFD6D301-79BE-9B0E-A7D1-B409B902FD07}" dt="2022-02-15T12:42:38.134" v="15" actId="14100"/>
          <ac:picMkLst>
            <pc:docMk/>
            <pc:sldMk cId="1666700588" sldId="353"/>
            <ac:picMk id="2" creationId="{5DDFD36D-27D4-4B71-8A63-C07C8E64ABBC}"/>
          </ac:picMkLst>
        </pc:picChg>
        <pc:picChg chg="add mod">
          <ac:chgData name="Kadir ÇIRAĞ" userId="S::kadir.cirag@antalya.edu.tr::8d1d656d-c108-46e7-acb7-275ed6777232" providerId="AD" clId="Web-{EFD6D301-79BE-9B0E-A7D1-B409B902FD07}" dt="2022-02-15T12:42:33.931" v="14" actId="14100"/>
          <ac:picMkLst>
            <pc:docMk/>
            <pc:sldMk cId="1666700588" sldId="353"/>
            <ac:picMk id="3" creationId="{C8E7E47E-4C96-4B92-9D2B-B2096A70BE6C}"/>
          </ac:picMkLst>
        </pc:picChg>
      </pc:sldChg>
    </pc:docChg>
  </pc:docChgLst>
  <pc:docChgLst>
    <pc:chgData name="Dicle Rojda TASMAN" userId="S::dicle.tasman@antalya.edu.tr::437a32e5-c603-4d30-8caf-afcdf419f3af" providerId="AD" clId="Web-{DC0D90DB-F2A5-CDC3-DB33-B1432B11635D}"/>
    <pc:docChg chg="modSld">
      <pc:chgData name="Dicle Rojda TASMAN" userId="S::dicle.tasman@antalya.edu.tr::437a32e5-c603-4d30-8caf-afcdf419f3af" providerId="AD" clId="Web-{DC0D90DB-F2A5-CDC3-DB33-B1432B11635D}" dt="2022-02-15T12:32:14.067" v="58" actId="14100"/>
      <pc:docMkLst>
        <pc:docMk/>
      </pc:docMkLst>
      <pc:sldChg chg="modSp">
        <pc:chgData name="Dicle Rojda TASMAN" userId="S::dicle.tasman@antalya.edu.tr::437a32e5-c603-4d30-8caf-afcdf419f3af" providerId="AD" clId="Web-{DC0D90DB-F2A5-CDC3-DB33-B1432B11635D}" dt="2022-02-15T12:09:41.266" v="2"/>
        <pc:sldMkLst>
          <pc:docMk/>
          <pc:sldMk cId="2388984537" sldId="347"/>
        </pc:sldMkLst>
        <pc:graphicFrameChg chg="modGraphic">
          <ac:chgData name="Dicle Rojda TASMAN" userId="S::dicle.tasman@antalya.edu.tr::437a32e5-c603-4d30-8caf-afcdf419f3af" providerId="AD" clId="Web-{DC0D90DB-F2A5-CDC3-DB33-B1432B11635D}" dt="2022-02-15T12:09:41.266" v="2"/>
          <ac:graphicFrameMkLst>
            <pc:docMk/>
            <pc:sldMk cId="2388984537" sldId="347"/>
            <ac:graphicFrameMk id="4" creationId="{71D4A1E5-060A-49D3-A943-BEC00AFE7E9A}"/>
          </ac:graphicFrameMkLst>
        </pc:graphicFrameChg>
      </pc:sldChg>
      <pc:sldChg chg="addSp delSp modSp">
        <pc:chgData name="Dicle Rojda TASMAN" userId="S::dicle.tasman@antalya.edu.tr::437a32e5-c603-4d30-8caf-afcdf419f3af" providerId="AD" clId="Web-{DC0D90DB-F2A5-CDC3-DB33-B1432B11635D}" dt="2022-02-15T12:32:14.067" v="58" actId="14100"/>
        <pc:sldMkLst>
          <pc:docMk/>
          <pc:sldMk cId="1082165541" sldId="352"/>
        </pc:sldMkLst>
        <pc:spChg chg="del">
          <ac:chgData name="Dicle Rojda TASMAN" userId="S::dicle.tasman@antalya.edu.tr::437a32e5-c603-4d30-8caf-afcdf419f3af" providerId="AD" clId="Web-{DC0D90DB-F2A5-CDC3-DB33-B1432B11635D}" dt="2022-02-15T12:29:20.563" v="11"/>
          <ac:spMkLst>
            <pc:docMk/>
            <pc:sldMk cId="1082165541" sldId="352"/>
            <ac:spMk id="2" creationId="{86836AFB-9A07-49E9-9AEA-095FC62A66B5}"/>
          </ac:spMkLst>
        </pc:spChg>
        <pc:spChg chg="add mod">
          <ac:chgData name="Dicle Rojda TASMAN" userId="S::dicle.tasman@antalya.edu.tr::437a32e5-c603-4d30-8caf-afcdf419f3af" providerId="AD" clId="Web-{DC0D90DB-F2A5-CDC3-DB33-B1432B11635D}" dt="2022-02-15T12:32:14.067" v="58" actId="14100"/>
          <ac:spMkLst>
            <pc:docMk/>
            <pc:sldMk cId="1082165541" sldId="352"/>
            <ac:spMk id="3" creationId="{0D5B2672-E3E1-4992-ADDF-9BECF8DC2FAB}"/>
          </ac:spMkLst>
        </pc:spChg>
        <pc:graphicFrameChg chg="del">
          <ac:chgData name="Dicle Rojda TASMAN" userId="S::dicle.tasman@antalya.edu.tr::437a32e5-c603-4d30-8caf-afcdf419f3af" providerId="AD" clId="Web-{DC0D90DB-F2A5-CDC3-DB33-B1432B11635D}" dt="2022-02-15T12:29:07.203" v="6"/>
          <ac:graphicFrameMkLst>
            <pc:docMk/>
            <pc:sldMk cId="1082165541" sldId="352"/>
            <ac:graphicFrameMk id="6" creationId="{358F49DB-67A9-4A30-AB61-0A5CA1A55F41}"/>
          </ac:graphicFrameMkLst>
        </pc:graphicFrameChg>
        <pc:graphicFrameChg chg="add del">
          <ac:chgData name="Dicle Rojda TASMAN" userId="S::dicle.tasman@antalya.edu.tr::437a32e5-c603-4d30-8caf-afcdf419f3af" providerId="AD" clId="Web-{DC0D90DB-F2A5-CDC3-DB33-B1432B11635D}" dt="2022-02-15T12:31:28.691" v="45"/>
          <ac:graphicFrameMkLst>
            <pc:docMk/>
            <pc:sldMk cId="1082165541" sldId="352"/>
            <ac:graphicFrameMk id="7" creationId="{00000000-0000-0000-0000-000000000000}"/>
          </ac:graphicFrameMkLst>
        </pc:graphicFrameChg>
      </pc:sldChg>
    </pc:docChg>
  </pc:docChgLst>
  <pc:docChgLst>
    <pc:chgData name="Dicle Rojda TASMAN" userId="S::dicle.tasman@antalya.edu.tr::437a32e5-c603-4d30-8caf-afcdf419f3af" providerId="AD" clId="Web-{28E5884D-D0F7-B663-5858-9A7B2F6A5227}"/>
    <pc:docChg chg="addSld delSld modSld modSection">
      <pc:chgData name="Dicle Rojda TASMAN" userId="S::dicle.tasman@antalya.edu.tr::437a32e5-c603-4d30-8caf-afcdf419f3af" providerId="AD" clId="Web-{28E5884D-D0F7-B663-5858-9A7B2F6A5227}" dt="2022-02-15T09:28:09.223" v="186"/>
      <pc:docMkLst>
        <pc:docMk/>
      </pc:docMkLst>
      <pc:sldChg chg="addSp delSp modSp">
        <pc:chgData name="Dicle Rojda TASMAN" userId="S::dicle.tasman@antalya.edu.tr::437a32e5-c603-4d30-8caf-afcdf419f3af" providerId="AD" clId="Web-{28E5884D-D0F7-B663-5858-9A7B2F6A5227}" dt="2022-02-15T09:24:48.968" v="176"/>
        <pc:sldMkLst>
          <pc:docMk/>
          <pc:sldMk cId="3238730988" sldId="285"/>
        </pc:sldMkLst>
        <pc:spChg chg="add del mod">
          <ac:chgData name="Dicle Rojda TASMAN" userId="S::dicle.tasman@antalya.edu.tr::437a32e5-c603-4d30-8caf-afcdf419f3af" providerId="AD" clId="Web-{28E5884D-D0F7-B663-5858-9A7B2F6A5227}" dt="2022-02-15T09:11:14.679" v="40"/>
          <ac:spMkLst>
            <pc:docMk/>
            <pc:sldMk cId="3238730988" sldId="285"/>
            <ac:spMk id="2" creationId="{8A79A778-C37E-427E-BF6A-5F1A4EC11509}"/>
          </ac:spMkLst>
        </pc:spChg>
        <pc:spChg chg="add del mod">
          <ac:chgData name="Dicle Rojda TASMAN" userId="S::dicle.tasman@antalya.edu.tr::437a32e5-c603-4d30-8caf-afcdf419f3af" providerId="AD" clId="Web-{28E5884D-D0F7-B663-5858-9A7B2F6A5227}" dt="2022-02-15T09:23:49.997" v="160"/>
          <ac:spMkLst>
            <pc:docMk/>
            <pc:sldMk cId="3238730988" sldId="285"/>
            <ac:spMk id="3" creationId="{74E229CA-AE19-478C-B8E2-9E701091004C}"/>
          </ac:spMkLst>
        </pc:spChg>
        <pc:spChg chg="add del mod">
          <ac:chgData name="Dicle Rojda TASMAN" userId="S::dicle.tasman@antalya.edu.tr::437a32e5-c603-4d30-8caf-afcdf419f3af" providerId="AD" clId="Web-{28E5884D-D0F7-B663-5858-9A7B2F6A5227}" dt="2022-02-15T09:24:00.497" v="164"/>
          <ac:spMkLst>
            <pc:docMk/>
            <pc:sldMk cId="3238730988" sldId="285"/>
            <ac:spMk id="4" creationId="{435362D8-AAD5-471E-8DE4-127DB7A4B60F}"/>
          </ac:spMkLst>
        </pc:spChg>
        <pc:spChg chg="add del">
          <ac:chgData name="Dicle Rojda TASMAN" userId="S::dicle.tasman@antalya.edu.tr::437a32e5-c603-4d30-8caf-afcdf419f3af" providerId="AD" clId="Web-{28E5884D-D0F7-B663-5858-9A7B2F6A5227}" dt="2022-02-15T09:10:56.929" v="30"/>
          <ac:spMkLst>
            <pc:docMk/>
            <pc:sldMk cId="3238730988" sldId="285"/>
            <ac:spMk id="16" creationId="{BC253C01-F054-4C7F-B9BF-686D6BB44417}"/>
          </ac:spMkLst>
        </pc:spChg>
        <pc:graphicFrameChg chg="mod modGraphic">
          <ac:chgData name="Dicle Rojda TASMAN" userId="S::dicle.tasman@antalya.edu.tr::437a32e5-c603-4d30-8caf-afcdf419f3af" providerId="AD" clId="Web-{28E5884D-D0F7-B663-5858-9A7B2F6A5227}" dt="2022-02-15T09:24:13.373" v="168" actId="1076"/>
          <ac:graphicFrameMkLst>
            <pc:docMk/>
            <pc:sldMk cId="3238730988" sldId="285"/>
            <ac:graphicFrameMk id="10" creationId="{00000000-0000-0000-0000-000000000000}"/>
          </ac:graphicFrameMkLst>
        </pc:graphicFrameChg>
        <pc:graphicFrameChg chg="add mod modGraphic">
          <ac:chgData name="Dicle Rojda TASMAN" userId="S::dicle.tasman@antalya.edu.tr::437a32e5-c603-4d30-8caf-afcdf419f3af" providerId="AD" clId="Web-{28E5884D-D0F7-B663-5858-9A7B2F6A5227}" dt="2022-02-15T09:24:16.982" v="169" actId="1076"/>
          <ac:graphicFrameMkLst>
            <pc:docMk/>
            <pc:sldMk cId="3238730988" sldId="285"/>
            <ac:graphicFrameMk id="11" creationId="{3E0ED466-CE86-405B-B151-ECC9746D65BA}"/>
          </ac:graphicFrameMkLst>
        </pc:graphicFrameChg>
        <pc:graphicFrameChg chg="add mod modGraphic">
          <ac:chgData name="Dicle Rojda TASMAN" userId="S::dicle.tasman@antalya.edu.tr::437a32e5-c603-4d30-8caf-afcdf419f3af" providerId="AD" clId="Web-{28E5884D-D0F7-B663-5858-9A7B2F6A5227}" dt="2022-02-15T09:24:48.968" v="176"/>
          <ac:graphicFrameMkLst>
            <pc:docMk/>
            <pc:sldMk cId="3238730988" sldId="285"/>
            <ac:graphicFrameMk id="17" creationId="{33458264-EA6C-4A57-A2F5-643912E5C75A}"/>
          </ac:graphicFrameMkLst>
        </pc:graphicFrameChg>
      </pc:sldChg>
      <pc:sldChg chg="modSp">
        <pc:chgData name="Dicle Rojda TASMAN" userId="S::dicle.tasman@antalya.edu.tr::437a32e5-c603-4d30-8caf-afcdf419f3af" providerId="AD" clId="Web-{28E5884D-D0F7-B663-5858-9A7B2F6A5227}" dt="2022-02-15T09:22:41.198" v="156" actId="1076"/>
        <pc:sldMkLst>
          <pc:docMk/>
          <pc:sldMk cId="1938822391" sldId="288"/>
        </pc:sldMkLst>
        <pc:spChg chg="mod">
          <ac:chgData name="Dicle Rojda TASMAN" userId="S::dicle.tasman@antalya.edu.tr::437a32e5-c603-4d30-8caf-afcdf419f3af" providerId="AD" clId="Web-{28E5884D-D0F7-B663-5858-9A7B2F6A5227}" dt="2022-02-15T09:22:41.198" v="156" actId="1076"/>
          <ac:spMkLst>
            <pc:docMk/>
            <pc:sldMk cId="1938822391" sldId="288"/>
            <ac:spMk id="7" creationId="{00000000-0000-0000-0000-000000000000}"/>
          </ac:spMkLst>
        </pc:spChg>
        <pc:spChg chg="mod">
          <ac:chgData name="Dicle Rojda TASMAN" userId="S::dicle.tasman@antalya.edu.tr::437a32e5-c603-4d30-8caf-afcdf419f3af" providerId="AD" clId="Web-{28E5884D-D0F7-B663-5858-9A7B2F6A5227}" dt="2022-02-15T09:22:39.027" v="155" actId="1076"/>
          <ac:spMkLst>
            <pc:docMk/>
            <pc:sldMk cId="1938822391" sldId="288"/>
            <ac:spMk id="8" creationId="{00000000-0000-0000-0000-000000000000}"/>
          </ac:spMkLst>
        </pc:spChg>
      </pc:sldChg>
      <pc:sldChg chg="addSp delSp modSp">
        <pc:chgData name="Dicle Rojda TASMAN" userId="S::dicle.tasman@antalya.edu.tr::437a32e5-c603-4d30-8caf-afcdf419f3af" providerId="AD" clId="Web-{28E5884D-D0F7-B663-5858-9A7B2F6A5227}" dt="2022-02-15T09:20:31.992" v="138"/>
        <pc:sldMkLst>
          <pc:docMk/>
          <pc:sldMk cId="459836201" sldId="346"/>
        </pc:sldMkLst>
        <pc:spChg chg="add del mod">
          <ac:chgData name="Dicle Rojda TASMAN" userId="S::dicle.tasman@antalya.edu.tr::437a32e5-c603-4d30-8caf-afcdf419f3af" providerId="AD" clId="Web-{28E5884D-D0F7-B663-5858-9A7B2F6A5227}" dt="2022-02-15T09:19:20.927" v="107"/>
          <ac:spMkLst>
            <pc:docMk/>
            <pc:sldMk cId="459836201" sldId="346"/>
            <ac:spMk id="6" creationId="{FEDA4CB9-0748-4275-A8CA-883FA5FD12B2}"/>
          </ac:spMkLst>
        </pc:spChg>
        <pc:spChg chg="add del mod">
          <ac:chgData name="Dicle Rojda TASMAN" userId="S::dicle.tasman@antalya.edu.tr::437a32e5-c603-4d30-8caf-afcdf419f3af" providerId="AD" clId="Web-{28E5884D-D0F7-B663-5858-9A7B2F6A5227}" dt="2022-02-15T09:19:47.459" v="113"/>
          <ac:spMkLst>
            <pc:docMk/>
            <pc:sldMk cId="459836201" sldId="346"/>
            <ac:spMk id="10" creationId="{FD242285-581C-4490-AFC9-BB3D06E32919}"/>
          </ac:spMkLst>
        </pc:spChg>
        <pc:graphicFrameChg chg="add del mod">
          <ac:chgData name="Dicle Rojda TASMAN" userId="S::dicle.tasman@antalya.edu.tr::437a32e5-c603-4d30-8caf-afcdf419f3af" providerId="AD" clId="Web-{28E5884D-D0F7-B663-5858-9A7B2F6A5227}" dt="2022-02-15T09:19:20.927" v="108"/>
          <ac:graphicFrameMkLst>
            <pc:docMk/>
            <pc:sldMk cId="459836201" sldId="346"/>
            <ac:graphicFrameMk id="3" creationId="{3525F153-7933-4F13-B69B-B55E224EBE36}"/>
          </ac:graphicFrameMkLst>
        </pc:graphicFrameChg>
        <pc:graphicFrameChg chg="mod modGraphic">
          <ac:chgData name="Dicle Rojda TASMAN" userId="S::dicle.tasman@antalya.edu.tr::437a32e5-c603-4d30-8caf-afcdf419f3af" providerId="AD" clId="Web-{28E5884D-D0F7-B663-5858-9A7B2F6A5227}" dt="2022-02-15T09:20:31.992" v="138"/>
          <ac:graphicFrameMkLst>
            <pc:docMk/>
            <pc:sldMk cId="459836201" sldId="346"/>
            <ac:graphicFrameMk id="4" creationId="{00000000-0000-0000-0000-000000000000}"/>
          </ac:graphicFrameMkLst>
        </pc:graphicFrameChg>
        <pc:graphicFrameChg chg="add del mod">
          <ac:chgData name="Dicle Rojda TASMAN" userId="S::dicle.tasman@antalya.edu.tr::437a32e5-c603-4d30-8caf-afcdf419f3af" providerId="AD" clId="Web-{28E5884D-D0F7-B663-5858-9A7B2F6A5227}" dt="2022-02-15T09:19:47.459" v="114"/>
          <ac:graphicFrameMkLst>
            <pc:docMk/>
            <pc:sldMk cId="459836201" sldId="346"/>
            <ac:graphicFrameMk id="9" creationId="{E5B83533-0691-449F-A8C1-63811FADF701}"/>
          </ac:graphicFrameMkLst>
        </pc:graphicFrameChg>
      </pc:sldChg>
      <pc:sldChg chg="addSp delSp modSp add del replId">
        <pc:chgData name="Dicle Rojda TASMAN" userId="S::dicle.tasman@antalya.edu.tr::437a32e5-c603-4d30-8caf-afcdf419f3af" providerId="AD" clId="Web-{28E5884D-D0F7-B663-5858-9A7B2F6A5227}" dt="2022-02-15T09:28:08.051" v="185"/>
        <pc:sldMkLst>
          <pc:docMk/>
          <pc:sldMk cId="2397982809" sldId="365"/>
        </pc:sldMkLst>
        <pc:graphicFrameChg chg="add del mod">
          <ac:chgData name="Dicle Rojda TASMAN" userId="S::dicle.tasman@antalya.edu.tr::437a32e5-c603-4d30-8caf-afcdf419f3af" providerId="AD" clId="Web-{28E5884D-D0F7-B663-5858-9A7B2F6A5227}" dt="2022-02-15T09:25:05.734" v="183"/>
          <ac:graphicFrameMkLst>
            <pc:docMk/>
            <pc:sldMk cId="2397982809" sldId="365"/>
            <ac:graphicFrameMk id="3" creationId="{D8FDA308-0F47-4CDC-B618-5566D19EB7D6}"/>
          </ac:graphicFrameMkLst>
        </pc:graphicFrameChg>
        <pc:graphicFrameChg chg="del mod modGraphic">
          <ac:chgData name="Dicle Rojda TASMAN" userId="S::dicle.tasman@antalya.edu.tr::437a32e5-c603-4d30-8caf-afcdf419f3af" providerId="AD" clId="Web-{28E5884D-D0F7-B663-5858-9A7B2F6A5227}" dt="2022-02-15T09:24:55.358" v="179"/>
          <ac:graphicFrameMkLst>
            <pc:docMk/>
            <pc:sldMk cId="2397982809" sldId="365"/>
            <ac:graphicFrameMk id="10" creationId="{00000000-0000-0000-0000-000000000000}"/>
          </ac:graphicFrameMkLst>
        </pc:graphicFrameChg>
        <pc:graphicFrameChg chg="mod modGraphic">
          <ac:chgData name="Dicle Rojda TASMAN" userId="S::dicle.tasman@antalya.edu.tr::437a32e5-c603-4d30-8caf-afcdf419f3af" providerId="AD" clId="Web-{28E5884D-D0F7-B663-5858-9A7B2F6A5227}" dt="2022-02-15T09:24:57.796" v="180" actId="1076"/>
          <ac:graphicFrameMkLst>
            <pc:docMk/>
            <pc:sldMk cId="2397982809" sldId="365"/>
            <ac:graphicFrameMk id="11" creationId="{3E0ED466-CE86-405B-B151-ECC9746D65BA}"/>
          </ac:graphicFrameMkLst>
        </pc:graphicFrameChg>
      </pc:sldChg>
      <pc:sldChg chg="addSp delSp modSp add del replId">
        <pc:chgData name="Dicle Rojda TASMAN" userId="S::dicle.tasman@antalya.edu.tr::437a32e5-c603-4d30-8caf-afcdf419f3af" providerId="AD" clId="Web-{28E5884D-D0F7-B663-5858-9A7B2F6A5227}" dt="2022-02-15T09:28:09.223" v="186"/>
        <pc:sldMkLst>
          <pc:docMk/>
          <pc:sldMk cId="3376896100" sldId="366"/>
        </pc:sldMkLst>
        <pc:graphicFrameChg chg="add del mod modGraphic">
          <ac:chgData name="Dicle Rojda TASMAN" userId="S::dicle.tasman@antalya.edu.tr::437a32e5-c603-4d30-8caf-afcdf419f3af" providerId="AD" clId="Web-{28E5884D-D0F7-B663-5858-9A7B2F6A5227}" dt="2022-02-15T09:25:08.609" v="184"/>
          <ac:graphicFrameMkLst>
            <pc:docMk/>
            <pc:sldMk cId="3376896100" sldId="366"/>
            <ac:graphicFrameMk id="10" creationId="{00000000-0000-0000-0000-000000000000}"/>
          </ac:graphicFrameMkLst>
        </pc:graphicFrameChg>
        <pc:graphicFrameChg chg="del">
          <ac:chgData name="Dicle Rojda TASMAN" userId="S::dicle.tasman@antalya.edu.tr::437a32e5-c603-4d30-8caf-afcdf419f3af" providerId="AD" clId="Web-{28E5884D-D0F7-B663-5858-9A7B2F6A5227}" dt="2022-02-15T09:15:14.295" v="74"/>
          <ac:graphicFrameMkLst>
            <pc:docMk/>
            <pc:sldMk cId="3376896100" sldId="366"/>
            <ac:graphicFrameMk id="11" creationId="{3E0ED466-CE86-405B-B151-ECC9746D65BA}"/>
          </ac:graphicFrameMkLst>
        </pc:graphicFrameChg>
      </pc:sldChg>
    </pc:docChg>
  </pc:docChgLst>
  <pc:docChgLst>
    <pc:chgData name="Dicle Rojda TASMAN" userId="S::dicle.tasman@antalya.edu.tr::437a32e5-c603-4d30-8caf-afcdf419f3af" providerId="AD" clId="Web-{4956B6AE-5024-58B0-7B71-756BF89A83A5}"/>
    <pc:docChg chg="addSld delSld modSld modSection">
      <pc:chgData name="Dicle Rojda TASMAN" userId="S::dicle.tasman@antalya.edu.tr::437a32e5-c603-4d30-8caf-afcdf419f3af" providerId="AD" clId="Web-{4956B6AE-5024-58B0-7B71-756BF89A83A5}" dt="2022-02-21T10:27:08.942" v="587" actId="20577"/>
      <pc:docMkLst>
        <pc:docMk/>
      </pc:docMkLst>
      <pc:sldChg chg="addSp modSp">
        <pc:chgData name="Dicle Rojda TASMAN" userId="S::dicle.tasman@antalya.edu.tr::437a32e5-c603-4d30-8caf-afcdf419f3af" providerId="AD" clId="Web-{4956B6AE-5024-58B0-7B71-756BF89A83A5}" dt="2022-02-21T10:16:41.547" v="584" actId="1076"/>
        <pc:sldMkLst>
          <pc:docMk/>
          <pc:sldMk cId="2340244422" sldId="278"/>
        </pc:sldMkLst>
        <pc:spChg chg="add mod">
          <ac:chgData name="Dicle Rojda TASMAN" userId="S::dicle.tasman@antalya.edu.tr::437a32e5-c603-4d30-8caf-afcdf419f3af" providerId="AD" clId="Web-{4956B6AE-5024-58B0-7B71-756BF89A83A5}" dt="2022-02-21T10:16:41.547" v="584" actId="1076"/>
          <ac:spMkLst>
            <pc:docMk/>
            <pc:sldMk cId="2340244422" sldId="278"/>
            <ac:spMk id="3" creationId="{5D49F21F-6463-4A49-B0A0-FDE5105D9003}"/>
          </ac:spMkLst>
        </pc:spChg>
      </pc:sldChg>
      <pc:sldChg chg="modSp">
        <pc:chgData name="Dicle Rojda TASMAN" userId="S::dicle.tasman@antalya.edu.tr::437a32e5-c603-4d30-8caf-afcdf419f3af" providerId="AD" clId="Web-{4956B6AE-5024-58B0-7B71-756BF89A83A5}" dt="2022-02-21T09:44:16.639" v="362" actId="20577"/>
        <pc:sldMkLst>
          <pc:docMk/>
          <pc:sldMk cId="1938822391" sldId="288"/>
        </pc:sldMkLst>
        <pc:spChg chg="mod">
          <ac:chgData name="Dicle Rojda TASMAN" userId="S::dicle.tasman@antalya.edu.tr::437a32e5-c603-4d30-8caf-afcdf419f3af" providerId="AD" clId="Web-{4956B6AE-5024-58B0-7B71-756BF89A83A5}" dt="2022-02-21T09:40:38.642" v="316" actId="1076"/>
          <ac:spMkLst>
            <pc:docMk/>
            <pc:sldMk cId="1938822391" sldId="288"/>
            <ac:spMk id="4" creationId="{00000000-0000-0000-0000-000000000000}"/>
          </ac:spMkLst>
        </pc:spChg>
        <pc:spChg chg="mod">
          <ac:chgData name="Dicle Rojda TASMAN" userId="S::dicle.tasman@antalya.edu.tr::437a32e5-c603-4d30-8caf-afcdf419f3af" providerId="AD" clId="Web-{4956B6AE-5024-58B0-7B71-756BF89A83A5}" dt="2022-02-21T09:44:16.639" v="362" actId="20577"/>
          <ac:spMkLst>
            <pc:docMk/>
            <pc:sldMk cId="1938822391" sldId="288"/>
            <ac:spMk id="7" creationId="{00000000-0000-0000-0000-000000000000}"/>
          </ac:spMkLst>
        </pc:spChg>
        <pc:spChg chg="mod">
          <ac:chgData name="Dicle Rojda TASMAN" userId="S::dicle.tasman@antalya.edu.tr::437a32e5-c603-4d30-8caf-afcdf419f3af" providerId="AD" clId="Web-{4956B6AE-5024-58B0-7B71-756BF89A83A5}" dt="2022-02-21T09:40:51.361" v="319" actId="1076"/>
          <ac:spMkLst>
            <pc:docMk/>
            <pc:sldMk cId="1938822391" sldId="288"/>
            <ac:spMk id="8" creationId="{00000000-0000-0000-0000-000000000000}"/>
          </ac:spMkLst>
        </pc:spChg>
      </pc:sldChg>
      <pc:sldChg chg="modSp">
        <pc:chgData name="Dicle Rojda TASMAN" userId="S::dicle.tasman@antalya.edu.tr::437a32e5-c603-4d30-8caf-afcdf419f3af" providerId="AD" clId="Web-{4956B6AE-5024-58B0-7B71-756BF89A83A5}" dt="2022-02-21T10:16:10.639" v="582" actId="20577"/>
        <pc:sldMkLst>
          <pc:docMk/>
          <pc:sldMk cId="2309275913" sldId="304"/>
        </pc:sldMkLst>
        <pc:spChg chg="mod">
          <ac:chgData name="Dicle Rojda TASMAN" userId="S::dicle.tasman@antalya.edu.tr::437a32e5-c603-4d30-8caf-afcdf419f3af" providerId="AD" clId="Web-{4956B6AE-5024-58B0-7B71-756BF89A83A5}" dt="2022-02-21T10:16:10.639" v="582" actId="20577"/>
          <ac:spMkLst>
            <pc:docMk/>
            <pc:sldMk cId="2309275913" sldId="304"/>
            <ac:spMk id="2" creationId="{118A501C-237D-44C7-8B3C-298040BA9B25}"/>
          </ac:spMkLst>
        </pc:spChg>
      </pc:sldChg>
      <pc:sldChg chg="del">
        <pc:chgData name="Dicle Rojda TASMAN" userId="S::dicle.tasman@antalya.edu.tr::437a32e5-c603-4d30-8caf-afcdf419f3af" providerId="AD" clId="Web-{4956B6AE-5024-58B0-7B71-756BF89A83A5}" dt="2022-02-21T07:50:10.576" v="31"/>
        <pc:sldMkLst>
          <pc:docMk/>
          <pc:sldMk cId="459836201" sldId="346"/>
        </pc:sldMkLst>
      </pc:sldChg>
      <pc:sldChg chg="addSp modSp">
        <pc:chgData name="Dicle Rojda TASMAN" userId="S::dicle.tasman@antalya.edu.tr::437a32e5-c603-4d30-8caf-afcdf419f3af" providerId="AD" clId="Web-{4956B6AE-5024-58B0-7B71-756BF89A83A5}" dt="2022-02-21T07:56:31.942" v="305" actId="20577"/>
        <pc:sldMkLst>
          <pc:docMk/>
          <pc:sldMk cId="2179233219" sldId="359"/>
        </pc:sldMkLst>
        <pc:spChg chg="add mod">
          <ac:chgData name="Dicle Rojda TASMAN" userId="S::dicle.tasman@antalya.edu.tr::437a32e5-c603-4d30-8caf-afcdf419f3af" providerId="AD" clId="Web-{4956B6AE-5024-58B0-7B71-756BF89A83A5}" dt="2022-02-21T07:56:31.942" v="305" actId="20577"/>
          <ac:spMkLst>
            <pc:docMk/>
            <pc:sldMk cId="2179233219" sldId="359"/>
            <ac:spMk id="3" creationId="{D4004293-012F-4B2D-8382-3E1B142131C7}"/>
          </ac:spMkLst>
        </pc:spChg>
      </pc:sldChg>
      <pc:sldChg chg="modSp">
        <pc:chgData name="Dicle Rojda TASMAN" userId="S::dicle.tasman@antalya.edu.tr::437a32e5-c603-4d30-8caf-afcdf419f3af" providerId="AD" clId="Web-{4956B6AE-5024-58B0-7B71-756BF89A83A5}" dt="2022-02-21T10:02:18.310" v="413" actId="14100"/>
        <pc:sldMkLst>
          <pc:docMk/>
          <pc:sldMk cId="2926320561" sldId="360"/>
        </pc:sldMkLst>
        <pc:spChg chg="mod">
          <ac:chgData name="Dicle Rojda TASMAN" userId="S::dicle.tasman@antalya.edu.tr::437a32e5-c603-4d30-8caf-afcdf419f3af" providerId="AD" clId="Web-{4956B6AE-5024-58B0-7B71-756BF89A83A5}" dt="2022-02-21T10:02:18.310" v="413" actId="14100"/>
          <ac:spMkLst>
            <pc:docMk/>
            <pc:sldMk cId="2926320561" sldId="360"/>
            <ac:spMk id="3" creationId="{EE601A34-558F-4419-AF83-A2D69EB15592}"/>
          </ac:spMkLst>
        </pc:spChg>
      </pc:sldChg>
      <pc:sldChg chg="modSp">
        <pc:chgData name="Dicle Rojda TASMAN" userId="S::dicle.tasman@antalya.edu.tr::437a32e5-c603-4d30-8caf-afcdf419f3af" providerId="AD" clId="Web-{4956B6AE-5024-58B0-7B71-756BF89A83A5}" dt="2022-02-21T10:15:50.622" v="578" actId="20577"/>
        <pc:sldMkLst>
          <pc:docMk/>
          <pc:sldMk cId="2544252986" sldId="361"/>
        </pc:sldMkLst>
        <pc:spChg chg="mod">
          <ac:chgData name="Dicle Rojda TASMAN" userId="S::dicle.tasman@antalya.edu.tr::437a32e5-c603-4d30-8caf-afcdf419f3af" providerId="AD" clId="Web-{4956B6AE-5024-58B0-7B71-756BF89A83A5}" dt="2022-02-21T10:15:50.622" v="578" actId="20577"/>
          <ac:spMkLst>
            <pc:docMk/>
            <pc:sldMk cId="2544252986" sldId="361"/>
            <ac:spMk id="2" creationId="{3B05167A-3AC8-4128-AED8-4F9B0F5DB94B}"/>
          </ac:spMkLst>
        </pc:spChg>
      </pc:sldChg>
      <pc:sldChg chg="modSp">
        <pc:chgData name="Dicle Rojda TASMAN" userId="S::dicle.tasman@antalya.edu.tr::437a32e5-c603-4d30-8caf-afcdf419f3af" providerId="AD" clId="Web-{4956B6AE-5024-58B0-7B71-756BF89A83A5}" dt="2022-02-21T10:27:08.942" v="587" actId="20577"/>
        <pc:sldMkLst>
          <pc:docMk/>
          <pc:sldMk cId="1784154435" sldId="362"/>
        </pc:sldMkLst>
        <pc:spChg chg="mod">
          <ac:chgData name="Dicle Rojda TASMAN" userId="S::dicle.tasman@antalya.edu.tr::437a32e5-c603-4d30-8caf-afcdf419f3af" providerId="AD" clId="Web-{4956B6AE-5024-58B0-7B71-756BF89A83A5}" dt="2022-02-21T10:27:08.942" v="587" actId="20577"/>
          <ac:spMkLst>
            <pc:docMk/>
            <pc:sldMk cId="1784154435" sldId="362"/>
            <ac:spMk id="2" creationId="{097A7BE6-C416-4E23-964E-829B1E7B3B06}"/>
          </ac:spMkLst>
        </pc:spChg>
      </pc:sldChg>
      <pc:sldChg chg="modSp">
        <pc:chgData name="Dicle Rojda TASMAN" userId="S::dicle.tasman@antalya.edu.tr::437a32e5-c603-4d30-8caf-afcdf419f3af" providerId="AD" clId="Web-{4956B6AE-5024-58B0-7B71-756BF89A83A5}" dt="2022-02-21T07:56:00.254" v="302"/>
        <pc:sldMkLst>
          <pc:docMk/>
          <pc:sldMk cId="909120139" sldId="365"/>
        </pc:sldMkLst>
        <pc:graphicFrameChg chg="mod modGraphic">
          <ac:chgData name="Dicle Rojda TASMAN" userId="S::dicle.tasman@antalya.edu.tr::437a32e5-c603-4d30-8caf-afcdf419f3af" providerId="AD" clId="Web-{4956B6AE-5024-58B0-7B71-756BF89A83A5}" dt="2022-02-21T07:56:00.254" v="302"/>
          <ac:graphicFrameMkLst>
            <pc:docMk/>
            <pc:sldMk cId="909120139" sldId="365"/>
            <ac:graphicFrameMk id="4" creationId="{00000000-0000-0000-0000-000000000000}"/>
          </ac:graphicFrameMkLst>
        </pc:graphicFrameChg>
      </pc:sldChg>
      <pc:sldChg chg="addSp delSp modSp add replId">
        <pc:chgData name="Dicle Rojda TASMAN" userId="S::dicle.tasman@antalya.edu.tr::437a32e5-c603-4d30-8caf-afcdf419f3af" providerId="AD" clId="Web-{4956B6AE-5024-58B0-7B71-756BF89A83A5}" dt="2022-02-21T07:55:54.754" v="301"/>
        <pc:sldMkLst>
          <pc:docMk/>
          <pc:sldMk cId="3805188473" sldId="366"/>
        </pc:sldMkLst>
        <pc:spChg chg="add mod">
          <ac:chgData name="Dicle Rojda TASMAN" userId="S::dicle.tasman@antalya.edu.tr::437a32e5-c603-4d30-8caf-afcdf419f3af" providerId="AD" clId="Web-{4956B6AE-5024-58B0-7B71-756BF89A83A5}" dt="2022-02-21T07:51:12.483" v="85"/>
          <ac:spMkLst>
            <pc:docMk/>
            <pc:sldMk cId="3805188473" sldId="366"/>
            <ac:spMk id="6" creationId="{F6F2129D-140F-4768-BD5B-87A3B615859F}"/>
          </ac:spMkLst>
        </pc:spChg>
        <pc:spChg chg="add mod">
          <ac:chgData name="Dicle Rojda TASMAN" userId="S::dicle.tasman@antalya.edu.tr::437a32e5-c603-4d30-8caf-afcdf419f3af" providerId="AD" clId="Web-{4956B6AE-5024-58B0-7B71-756BF89A83A5}" dt="2022-02-21T07:52:19.766" v="228"/>
          <ac:spMkLst>
            <pc:docMk/>
            <pc:sldMk cId="3805188473" sldId="366"/>
            <ac:spMk id="10" creationId="{5174F3B8-4588-4FFF-BC34-254EA2AC5362}"/>
          </ac:spMkLst>
        </pc:spChg>
        <pc:graphicFrameChg chg="add del mod modGraphic">
          <ac:chgData name="Dicle Rojda TASMAN" userId="S::dicle.tasman@antalya.edu.tr::437a32e5-c603-4d30-8caf-afcdf419f3af" providerId="AD" clId="Web-{4956B6AE-5024-58B0-7B71-756BF89A83A5}" dt="2022-02-21T07:52:29.672" v="233"/>
          <ac:graphicFrameMkLst>
            <pc:docMk/>
            <pc:sldMk cId="3805188473" sldId="366"/>
            <ac:graphicFrameMk id="3" creationId="{146D162D-8B1D-4142-9C3C-AF2EBF5DADAB}"/>
          </ac:graphicFrameMkLst>
        </pc:graphicFrameChg>
        <pc:graphicFrameChg chg="mod modGraphic">
          <ac:chgData name="Dicle Rojda TASMAN" userId="S::dicle.tasman@antalya.edu.tr::437a32e5-c603-4d30-8caf-afcdf419f3af" providerId="AD" clId="Web-{4956B6AE-5024-58B0-7B71-756BF89A83A5}" dt="2022-02-21T07:55:54.754" v="301"/>
          <ac:graphicFrameMkLst>
            <pc:docMk/>
            <pc:sldMk cId="3805188473" sldId="366"/>
            <ac:graphicFrameMk id="4" creationId="{00000000-0000-0000-0000-000000000000}"/>
          </ac:graphicFrameMkLst>
        </pc:graphicFrameChg>
        <pc:graphicFrameChg chg="add del mod">
          <ac:chgData name="Dicle Rojda TASMAN" userId="S::dicle.tasman@antalya.edu.tr::437a32e5-c603-4d30-8caf-afcdf419f3af" providerId="AD" clId="Web-{4956B6AE-5024-58B0-7B71-756BF89A83A5}" dt="2022-02-21T07:52:31.500" v="234"/>
          <ac:graphicFrameMkLst>
            <pc:docMk/>
            <pc:sldMk cId="3805188473" sldId="366"/>
            <ac:graphicFrameMk id="9" creationId="{48039F2E-CA9B-497B-9EE2-7A800AAB80ED}"/>
          </ac:graphicFrameMkLst>
        </pc:graphicFrameChg>
      </pc:sldChg>
    </pc:docChg>
  </pc:docChgLst>
  <pc:docChgLst>
    <pc:chgData name="Kadir ÇIRAĞ" userId="S::kadir.cirag@antalya.edu.tr::8d1d656d-c108-46e7-acb7-275ed6777232" providerId="AD" clId="Web-{5FC69B2C-1CB4-B526-2F39-9C22EDCEBF3D}"/>
    <pc:docChg chg="addSld modSld sldOrd modSection">
      <pc:chgData name="Kadir ÇIRAĞ" userId="S::kadir.cirag@antalya.edu.tr::8d1d656d-c108-46e7-acb7-275ed6777232" providerId="AD" clId="Web-{5FC69B2C-1CB4-B526-2F39-9C22EDCEBF3D}" dt="2022-02-21T13:44:08.388" v="1183"/>
      <pc:docMkLst>
        <pc:docMk/>
      </pc:docMkLst>
      <pc:sldChg chg="addSp modSp ord">
        <pc:chgData name="Kadir ÇIRAĞ" userId="S::kadir.cirag@antalya.edu.tr::8d1d656d-c108-46e7-acb7-275ed6777232" providerId="AD" clId="Web-{5FC69B2C-1CB4-B526-2F39-9C22EDCEBF3D}" dt="2022-02-21T13:44:08.388" v="1183"/>
        <pc:sldMkLst>
          <pc:docMk/>
          <pc:sldMk cId="2340244422" sldId="278"/>
        </pc:sldMkLst>
        <pc:spChg chg="add mod">
          <ac:chgData name="Kadir ÇIRAĞ" userId="S::kadir.cirag@antalya.edu.tr::8d1d656d-c108-46e7-acb7-275ed6777232" providerId="AD" clId="Web-{5FC69B2C-1CB4-B526-2F39-9C22EDCEBF3D}" dt="2022-02-21T07:56:03.687" v="347" actId="20577"/>
          <ac:spMkLst>
            <pc:docMk/>
            <pc:sldMk cId="2340244422" sldId="278"/>
            <ac:spMk id="2" creationId="{BC3AD87B-5827-4818-935F-FBB2E2BABC8E}"/>
          </ac:spMkLst>
        </pc:spChg>
      </pc:sldChg>
      <pc:sldChg chg="delSp modSp">
        <pc:chgData name="Kadir ÇIRAĞ" userId="S::kadir.cirag@antalya.edu.tr::8d1d656d-c108-46e7-acb7-275ed6777232" providerId="AD" clId="Web-{5FC69B2C-1CB4-B526-2F39-9C22EDCEBF3D}" dt="2022-02-21T10:29:18.371" v="1087" actId="1076"/>
        <pc:sldMkLst>
          <pc:docMk/>
          <pc:sldMk cId="3238730988" sldId="285"/>
        </pc:sldMkLst>
        <pc:graphicFrameChg chg="del mod modGraphic">
          <ac:chgData name="Kadir ÇIRAĞ" userId="S::kadir.cirag@antalya.edu.tr::8d1d656d-c108-46e7-acb7-275ed6777232" providerId="AD" clId="Web-{5FC69B2C-1CB4-B526-2F39-9C22EDCEBF3D}" dt="2022-02-21T10:29:08.949" v="1084"/>
          <ac:graphicFrameMkLst>
            <pc:docMk/>
            <pc:sldMk cId="3238730988" sldId="285"/>
            <ac:graphicFrameMk id="10" creationId="{00000000-0000-0000-0000-000000000000}"/>
          </ac:graphicFrameMkLst>
        </pc:graphicFrameChg>
        <pc:graphicFrameChg chg="mod modGraphic">
          <ac:chgData name="Kadir ÇIRAĞ" userId="S::kadir.cirag@antalya.edu.tr::8d1d656d-c108-46e7-acb7-275ed6777232" providerId="AD" clId="Web-{5FC69B2C-1CB4-B526-2F39-9C22EDCEBF3D}" dt="2022-02-21T10:29:15.605" v="1086" actId="1076"/>
          <ac:graphicFrameMkLst>
            <pc:docMk/>
            <pc:sldMk cId="3238730988" sldId="285"/>
            <ac:graphicFrameMk id="11" creationId="{3E0ED466-CE86-405B-B151-ECC9746D65BA}"/>
          </ac:graphicFrameMkLst>
        </pc:graphicFrameChg>
        <pc:graphicFrameChg chg="mod">
          <ac:chgData name="Kadir ÇIRAĞ" userId="S::kadir.cirag@antalya.edu.tr::8d1d656d-c108-46e7-acb7-275ed6777232" providerId="AD" clId="Web-{5FC69B2C-1CB4-B526-2F39-9C22EDCEBF3D}" dt="2022-02-21T10:29:18.371" v="1087" actId="1076"/>
          <ac:graphicFrameMkLst>
            <pc:docMk/>
            <pc:sldMk cId="3238730988" sldId="285"/>
            <ac:graphicFrameMk id="17" creationId="{33458264-EA6C-4A57-A2F5-643912E5C75A}"/>
          </ac:graphicFrameMkLst>
        </pc:graphicFrameChg>
      </pc:sldChg>
      <pc:sldChg chg="modSp">
        <pc:chgData name="Kadir ÇIRAĞ" userId="S::kadir.cirag@antalya.edu.tr::8d1d656d-c108-46e7-acb7-275ed6777232" providerId="AD" clId="Web-{5FC69B2C-1CB4-B526-2F39-9C22EDCEBF3D}" dt="2022-02-21T13:20:11.623" v="1160" actId="20577"/>
        <pc:sldMkLst>
          <pc:docMk/>
          <pc:sldMk cId="1938822391" sldId="288"/>
        </pc:sldMkLst>
        <pc:spChg chg="mod">
          <ac:chgData name="Kadir ÇIRAĞ" userId="S::kadir.cirag@antalya.edu.tr::8d1d656d-c108-46e7-acb7-275ed6777232" providerId="AD" clId="Web-{5FC69B2C-1CB4-B526-2F39-9C22EDCEBF3D}" dt="2022-02-21T13:20:11.623" v="1160" actId="20577"/>
          <ac:spMkLst>
            <pc:docMk/>
            <pc:sldMk cId="1938822391" sldId="288"/>
            <ac:spMk id="4" creationId="{00000000-0000-0000-0000-000000000000}"/>
          </ac:spMkLst>
        </pc:spChg>
      </pc:sldChg>
      <pc:sldChg chg="addSp modSp">
        <pc:chgData name="Kadir ÇIRAĞ" userId="S::kadir.cirag@antalya.edu.tr::8d1d656d-c108-46e7-acb7-275ed6777232" providerId="AD" clId="Web-{5FC69B2C-1CB4-B526-2F39-9C22EDCEBF3D}" dt="2022-02-21T07:47:10.926" v="327" actId="20577"/>
        <pc:sldMkLst>
          <pc:docMk/>
          <pc:sldMk cId="2309275913" sldId="304"/>
        </pc:sldMkLst>
        <pc:spChg chg="add mod">
          <ac:chgData name="Kadir ÇIRAĞ" userId="S::kadir.cirag@antalya.edu.tr::8d1d656d-c108-46e7-acb7-275ed6777232" providerId="AD" clId="Web-{5FC69B2C-1CB4-B526-2F39-9C22EDCEBF3D}" dt="2022-02-21T07:47:10.926" v="327" actId="20577"/>
          <ac:spMkLst>
            <pc:docMk/>
            <pc:sldMk cId="2309275913" sldId="304"/>
            <ac:spMk id="2" creationId="{118A501C-237D-44C7-8B3C-298040BA9B25}"/>
          </ac:spMkLst>
        </pc:spChg>
      </pc:sldChg>
      <pc:sldChg chg="addSp delSp modSp">
        <pc:chgData name="Kadir ÇIRAĞ" userId="S::kadir.cirag@antalya.edu.tr::8d1d656d-c108-46e7-acb7-275ed6777232" providerId="AD" clId="Web-{5FC69B2C-1CB4-B526-2F39-9C22EDCEBF3D}" dt="2022-02-21T07:36:38.662" v="12"/>
        <pc:sldMkLst>
          <pc:docMk/>
          <pc:sldMk cId="459836201" sldId="346"/>
        </pc:sldMkLst>
        <pc:spChg chg="add del mod">
          <ac:chgData name="Kadir ÇIRAĞ" userId="S::kadir.cirag@antalya.edu.tr::8d1d656d-c108-46e7-acb7-275ed6777232" providerId="AD" clId="Web-{5FC69B2C-1CB4-B526-2F39-9C22EDCEBF3D}" dt="2022-02-21T07:36:03.021" v="5"/>
          <ac:spMkLst>
            <pc:docMk/>
            <pc:sldMk cId="459836201" sldId="346"/>
            <ac:spMk id="6" creationId="{E41EF907-F242-4EFE-A2CF-C62E848DEDAC}"/>
          </ac:spMkLst>
        </pc:spChg>
        <pc:spChg chg="add del mod">
          <ac:chgData name="Kadir ÇIRAĞ" userId="S::kadir.cirag@antalya.edu.tr::8d1d656d-c108-46e7-acb7-275ed6777232" providerId="AD" clId="Web-{5FC69B2C-1CB4-B526-2F39-9C22EDCEBF3D}" dt="2022-02-21T07:36:38.662" v="11"/>
          <ac:spMkLst>
            <pc:docMk/>
            <pc:sldMk cId="459836201" sldId="346"/>
            <ac:spMk id="10" creationId="{4A32E0BA-C17E-493C-BE30-512B62F88DB0}"/>
          </ac:spMkLst>
        </pc:spChg>
        <pc:graphicFrameChg chg="add del mod">
          <ac:chgData name="Kadir ÇIRAĞ" userId="S::kadir.cirag@antalya.edu.tr::8d1d656d-c108-46e7-acb7-275ed6777232" providerId="AD" clId="Web-{5FC69B2C-1CB4-B526-2F39-9C22EDCEBF3D}" dt="2022-02-21T07:36:03.021" v="6"/>
          <ac:graphicFrameMkLst>
            <pc:docMk/>
            <pc:sldMk cId="459836201" sldId="346"/>
            <ac:graphicFrameMk id="3" creationId="{C04157C5-265B-4136-A6EA-58EB8EC5D596}"/>
          </ac:graphicFrameMkLst>
        </pc:graphicFrameChg>
        <pc:graphicFrameChg chg="add del mod">
          <ac:chgData name="Kadir ÇIRAĞ" userId="S::kadir.cirag@antalya.edu.tr::8d1d656d-c108-46e7-acb7-275ed6777232" providerId="AD" clId="Web-{5FC69B2C-1CB4-B526-2F39-9C22EDCEBF3D}" dt="2022-02-21T07:36:38.662" v="12"/>
          <ac:graphicFrameMkLst>
            <pc:docMk/>
            <pc:sldMk cId="459836201" sldId="346"/>
            <ac:graphicFrameMk id="9" creationId="{56C5A296-B1C1-4B04-A9B3-281F5C473241}"/>
          </ac:graphicFrameMkLst>
        </pc:graphicFrameChg>
      </pc:sldChg>
      <pc:sldChg chg="modSp">
        <pc:chgData name="Kadir ÇIRAĞ" userId="S::kadir.cirag@antalya.edu.tr::8d1d656d-c108-46e7-acb7-275ed6777232" providerId="AD" clId="Web-{5FC69B2C-1CB4-B526-2F39-9C22EDCEBF3D}" dt="2022-02-21T13:28:01.118" v="1182"/>
        <pc:sldMkLst>
          <pc:docMk/>
          <pc:sldMk cId="2388984537" sldId="347"/>
        </pc:sldMkLst>
        <pc:graphicFrameChg chg="mod modGraphic">
          <ac:chgData name="Kadir ÇIRAĞ" userId="S::kadir.cirag@antalya.edu.tr::8d1d656d-c108-46e7-acb7-275ed6777232" providerId="AD" clId="Web-{5FC69B2C-1CB4-B526-2F39-9C22EDCEBF3D}" dt="2022-02-21T13:28:01.118" v="1182"/>
          <ac:graphicFrameMkLst>
            <pc:docMk/>
            <pc:sldMk cId="2388984537" sldId="347"/>
            <ac:graphicFrameMk id="4" creationId="{71D4A1E5-060A-49D3-A943-BEC00AFE7E9A}"/>
          </ac:graphicFrameMkLst>
        </pc:graphicFrameChg>
      </pc:sldChg>
      <pc:sldChg chg="addSp modSp">
        <pc:chgData name="Kadir ÇIRAĞ" userId="S::kadir.cirag@antalya.edu.tr::8d1d656d-c108-46e7-acb7-275ed6777232" providerId="AD" clId="Web-{5FC69B2C-1CB4-B526-2F39-9C22EDCEBF3D}" dt="2022-02-21T09:57:48.969" v="593" actId="20577"/>
        <pc:sldMkLst>
          <pc:docMk/>
          <pc:sldMk cId="2179233219" sldId="359"/>
        </pc:sldMkLst>
        <pc:spChg chg="add mod">
          <ac:chgData name="Kadir ÇIRAĞ" userId="S::kadir.cirag@antalya.edu.tr::8d1d656d-c108-46e7-acb7-275ed6777232" providerId="AD" clId="Web-{5FC69B2C-1CB4-B526-2F39-9C22EDCEBF3D}" dt="2022-02-21T07:55:16.639" v="331" actId="20577"/>
          <ac:spMkLst>
            <pc:docMk/>
            <pc:sldMk cId="2179233219" sldId="359"/>
            <ac:spMk id="2" creationId="{AAE6E5A8-4B10-4A82-AE05-921383ACA89F}"/>
          </ac:spMkLst>
        </pc:spChg>
        <pc:spChg chg="mod">
          <ac:chgData name="Kadir ÇIRAĞ" userId="S::kadir.cirag@antalya.edu.tr::8d1d656d-c108-46e7-acb7-275ed6777232" providerId="AD" clId="Web-{5FC69B2C-1CB4-B526-2F39-9C22EDCEBF3D}" dt="2022-02-21T09:57:48.969" v="593" actId="20577"/>
          <ac:spMkLst>
            <pc:docMk/>
            <pc:sldMk cId="2179233219" sldId="359"/>
            <ac:spMk id="3" creationId="{D4004293-012F-4B2D-8382-3E1B142131C7}"/>
          </ac:spMkLst>
        </pc:spChg>
      </pc:sldChg>
      <pc:sldChg chg="addSp modSp">
        <pc:chgData name="Kadir ÇIRAĞ" userId="S::kadir.cirag@antalya.edu.tr::8d1d656d-c108-46e7-acb7-275ed6777232" providerId="AD" clId="Web-{5FC69B2C-1CB4-B526-2F39-9C22EDCEBF3D}" dt="2022-02-21T10:00:13.493" v="595" actId="20577"/>
        <pc:sldMkLst>
          <pc:docMk/>
          <pc:sldMk cId="2926320561" sldId="360"/>
        </pc:sldMkLst>
        <pc:spChg chg="add mod">
          <ac:chgData name="Kadir ÇIRAĞ" userId="S::kadir.cirag@antalya.edu.tr::8d1d656d-c108-46e7-acb7-275ed6777232" providerId="AD" clId="Web-{5FC69B2C-1CB4-B526-2F39-9C22EDCEBF3D}" dt="2022-02-21T07:55:25.873" v="335" actId="20577"/>
          <ac:spMkLst>
            <pc:docMk/>
            <pc:sldMk cId="2926320561" sldId="360"/>
            <ac:spMk id="2" creationId="{72B3F7C8-5C19-4FA2-96F4-61A8F4716C02}"/>
          </ac:spMkLst>
        </pc:spChg>
        <pc:spChg chg="add mod">
          <ac:chgData name="Kadir ÇIRAĞ" userId="S::kadir.cirag@antalya.edu.tr::8d1d656d-c108-46e7-acb7-275ed6777232" providerId="AD" clId="Web-{5FC69B2C-1CB4-B526-2F39-9C22EDCEBF3D}" dt="2022-02-21T10:00:13.493" v="595" actId="20577"/>
          <ac:spMkLst>
            <pc:docMk/>
            <pc:sldMk cId="2926320561" sldId="360"/>
            <ac:spMk id="3" creationId="{EE601A34-558F-4419-AF83-A2D69EB15592}"/>
          </ac:spMkLst>
        </pc:spChg>
      </pc:sldChg>
      <pc:sldChg chg="addSp modSp">
        <pc:chgData name="Kadir ÇIRAĞ" userId="S::kadir.cirag@antalya.edu.tr::8d1d656d-c108-46e7-acb7-275ed6777232" providerId="AD" clId="Web-{5FC69B2C-1CB4-B526-2F39-9C22EDCEBF3D}" dt="2022-02-21T10:14:13.899" v="1022" actId="1076"/>
        <pc:sldMkLst>
          <pc:docMk/>
          <pc:sldMk cId="2544252986" sldId="361"/>
        </pc:sldMkLst>
        <pc:spChg chg="add mod">
          <ac:chgData name="Kadir ÇIRAĞ" userId="S::kadir.cirag@antalya.edu.tr::8d1d656d-c108-46e7-acb7-275ed6777232" providerId="AD" clId="Web-{5FC69B2C-1CB4-B526-2F39-9C22EDCEBF3D}" dt="2022-02-21T10:14:13.899" v="1022" actId="1076"/>
          <ac:spMkLst>
            <pc:docMk/>
            <pc:sldMk cId="2544252986" sldId="361"/>
            <ac:spMk id="2" creationId="{3B05167A-3AC8-4128-AED8-4F9B0F5DB94B}"/>
          </ac:spMkLst>
        </pc:spChg>
      </pc:sldChg>
      <pc:sldChg chg="addSp modSp">
        <pc:chgData name="Kadir ÇIRAĞ" userId="S::kadir.cirag@antalya.edu.tr::8d1d656d-c108-46e7-acb7-275ed6777232" providerId="AD" clId="Web-{5FC69B2C-1CB4-B526-2F39-9C22EDCEBF3D}" dt="2022-02-21T10:17:49.473" v="1073" actId="20577"/>
        <pc:sldMkLst>
          <pc:docMk/>
          <pc:sldMk cId="1784154435" sldId="362"/>
        </pc:sldMkLst>
        <pc:spChg chg="add mod">
          <ac:chgData name="Kadir ÇIRAĞ" userId="S::kadir.cirag@antalya.edu.tr::8d1d656d-c108-46e7-acb7-275ed6777232" providerId="AD" clId="Web-{5FC69B2C-1CB4-B526-2F39-9C22EDCEBF3D}" dt="2022-02-21T10:17:49.473" v="1073" actId="20577"/>
          <ac:spMkLst>
            <pc:docMk/>
            <pc:sldMk cId="1784154435" sldId="362"/>
            <ac:spMk id="2" creationId="{097A7BE6-C416-4E23-964E-829B1E7B3B06}"/>
          </ac:spMkLst>
        </pc:spChg>
      </pc:sldChg>
      <pc:sldChg chg="modSp">
        <pc:chgData name="Kadir ÇIRAĞ" userId="S::kadir.cirag@antalya.edu.tr::8d1d656d-c108-46e7-acb7-275ed6777232" providerId="AD" clId="Web-{5FC69B2C-1CB4-B526-2F39-9C22EDCEBF3D}" dt="2022-02-21T10:24:58.450" v="1081"/>
        <pc:sldMkLst>
          <pc:docMk/>
          <pc:sldMk cId="449389284" sldId="364"/>
        </pc:sldMkLst>
        <pc:graphicFrameChg chg="mod modGraphic">
          <ac:chgData name="Kadir ÇIRAĞ" userId="S::kadir.cirag@antalya.edu.tr::8d1d656d-c108-46e7-acb7-275ed6777232" providerId="AD" clId="Web-{5FC69B2C-1CB4-B526-2F39-9C22EDCEBF3D}" dt="2022-02-21T10:24:58.450" v="1081"/>
          <ac:graphicFrameMkLst>
            <pc:docMk/>
            <pc:sldMk cId="449389284" sldId="364"/>
            <ac:graphicFrameMk id="66" creationId="{0F23ED71-2D0A-4A91-BB06-5711D160085E}"/>
          </ac:graphicFrameMkLst>
        </pc:graphicFrameChg>
      </pc:sldChg>
      <pc:sldChg chg="add replId">
        <pc:chgData name="Kadir ÇIRAĞ" userId="S::kadir.cirag@antalya.edu.tr::8d1d656d-c108-46e7-acb7-275ed6777232" providerId="AD" clId="Web-{5FC69B2C-1CB4-B526-2F39-9C22EDCEBF3D}" dt="2022-02-21T07:35:26.723" v="0"/>
        <pc:sldMkLst>
          <pc:docMk/>
          <pc:sldMk cId="909120139"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21.02.2022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21.02.2022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21.02.2022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21.02.2022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21.02.2022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21.02.2022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21.02.2022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21.02.2022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21.02.2022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21.02.2022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21.02.2022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725" y="5512332"/>
            <a:ext cx="5520231" cy="892552"/>
          </a:xfrm>
          <a:prstGeom prst="rect">
            <a:avLst/>
          </a:prstGeom>
          <a:noFill/>
        </p:spPr>
        <p:txBody>
          <a:bodyPr wrap="square" lIns="91440" tIns="45720" rIns="91440" bIns="45720" rtlCol="0" anchor="t">
            <a:spAutoFit/>
          </a:bodyPr>
          <a:lstStyle/>
          <a:p>
            <a:r>
              <a:rPr lang="tr-TR" sz="2400" b="1">
                <a:solidFill>
                  <a:schemeClr val="accent5">
                    <a:lumMod val="50000"/>
                  </a:schemeClr>
                </a:solidFill>
              </a:rPr>
              <a:t>İktisadi, İdari ve Sosyal Bilimler Fakültesi</a:t>
            </a:r>
          </a:p>
          <a:p>
            <a:r>
              <a:rPr lang="tr-TR" sz="2800" b="1">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a:solidFill>
                  <a:schemeClr val="accent6"/>
                </a:solidFill>
                <a:effectLst>
                  <a:outerShdw blurRad="38100" dist="38100" dir="2700000" algn="tl">
                    <a:srgbClr val="000000">
                      <a:alpha val="43137"/>
                    </a:srgbClr>
                  </a:outerShdw>
                </a:effectLst>
                <a:ea typeface="+mj-ea"/>
                <a:cs typeface="+mj-cs"/>
              </a:rPr>
              <a:t>DÜZELTİCİ</a:t>
            </a:r>
            <a:r>
              <a:rPr lang="tr-TR" sz="2800" b="1" kern="1200">
                <a:solidFill>
                  <a:schemeClr val="accent6"/>
                </a:solidFill>
                <a:effectLst>
                  <a:outerShdw blurRad="38100" dist="38100" dir="2700000" algn="tl">
                    <a:srgbClr val="000000">
                      <a:alpha val="43137"/>
                    </a:srgbClr>
                  </a:outerShdw>
                </a:effectLst>
                <a:ea typeface="+mj-ea"/>
                <a:cs typeface="+mj-cs"/>
              </a:rPr>
              <a:t>-ÖNLEYİCİ</a:t>
            </a:r>
            <a:r>
              <a:rPr lang="en-US" sz="2800" b="1" kern="120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5B2672-E3E1-4992-ADDF-9BECF8DC2FAB}"/>
              </a:ext>
            </a:extLst>
          </p:cNvPr>
          <p:cNvSpPr txBox="1"/>
          <p:nvPr/>
        </p:nvSpPr>
        <p:spPr>
          <a:xfrm>
            <a:off x="525082" y="1713002"/>
            <a:ext cx="8183678" cy="1697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solidFill>
                  <a:srgbClr val="0C0D0D"/>
                </a:solidFill>
                <a:cs typeface="Calibri"/>
              </a:rPr>
              <a:t>2021-2022 </a:t>
            </a:r>
            <a:r>
              <a:rPr lang="en-US" sz="2400" err="1">
                <a:solidFill>
                  <a:srgbClr val="0C0D0D"/>
                </a:solidFill>
                <a:cs typeface="Calibri"/>
              </a:rPr>
              <a:t>döneminde</a:t>
            </a:r>
            <a:r>
              <a:rPr lang="en-US" sz="2400">
                <a:solidFill>
                  <a:srgbClr val="0C0D0D"/>
                </a:solidFill>
                <a:cs typeface="Calibri"/>
              </a:rPr>
              <a:t> </a:t>
            </a:r>
            <a:r>
              <a:rPr lang="en-US" sz="2400" err="1">
                <a:solidFill>
                  <a:srgbClr val="0C0D0D"/>
                </a:solidFill>
                <a:cs typeface="Calibri"/>
              </a:rPr>
              <a:t>kalite</a:t>
            </a:r>
            <a:r>
              <a:rPr lang="en-US" sz="2400">
                <a:solidFill>
                  <a:srgbClr val="0C0D0D"/>
                </a:solidFill>
                <a:cs typeface="Calibri"/>
              </a:rPr>
              <a:t> </a:t>
            </a:r>
            <a:r>
              <a:rPr lang="en-US" sz="2400" err="1">
                <a:solidFill>
                  <a:srgbClr val="0C0D0D"/>
                </a:solidFill>
                <a:cs typeface="Calibri"/>
              </a:rPr>
              <a:t>hedefleri</a:t>
            </a:r>
            <a:r>
              <a:rPr lang="en-US" sz="2400">
                <a:solidFill>
                  <a:srgbClr val="0C0D0D"/>
                </a:solidFill>
                <a:cs typeface="Calibri"/>
              </a:rPr>
              <a:t> </a:t>
            </a:r>
            <a:r>
              <a:rPr lang="en-US" sz="2400" err="1">
                <a:solidFill>
                  <a:srgbClr val="0C0D0D"/>
                </a:solidFill>
                <a:cs typeface="Calibri"/>
              </a:rPr>
              <a:t>değiştiği</a:t>
            </a:r>
            <a:r>
              <a:rPr lang="en-US" sz="2400">
                <a:solidFill>
                  <a:srgbClr val="0C0D0D"/>
                </a:solidFill>
                <a:cs typeface="Calibri"/>
              </a:rPr>
              <a:t> </a:t>
            </a:r>
            <a:r>
              <a:rPr lang="en-US" sz="2400" err="1">
                <a:solidFill>
                  <a:srgbClr val="0C0D0D"/>
                </a:solidFill>
                <a:cs typeface="Calibri"/>
              </a:rPr>
              <a:t>için</a:t>
            </a:r>
            <a:r>
              <a:rPr lang="en-US" sz="2400">
                <a:solidFill>
                  <a:srgbClr val="0C0D0D"/>
                </a:solidFill>
                <a:cs typeface="Calibri"/>
              </a:rPr>
              <a:t> </a:t>
            </a:r>
            <a:r>
              <a:rPr lang="en-US" sz="2400" err="1">
                <a:solidFill>
                  <a:srgbClr val="0C0D0D"/>
                </a:solidFill>
                <a:cs typeface="Calibri"/>
              </a:rPr>
              <a:t>geçmiş</a:t>
            </a:r>
            <a:r>
              <a:rPr lang="en-US" sz="2400">
                <a:solidFill>
                  <a:srgbClr val="0C0D0D"/>
                </a:solidFill>
                <a:cs typeface="Calibri"/>
              </a:rPr>
              <a:t> </a:t>
            </a:r>
            <a:r>
              <a:rPr lang="en-US" sz="2400" err="1">
                <a:solidFill>
                  <a:srgbClr val="0C0D0D"/>
                </a:solidFill>
                <a:cs typeface="Calibri"/>
              </a:rPr>
              <a:t>dönemlere</a:t>
            </a:r>
            <a:r>
              <a:rPr lang="en-US" sz="2400">
                <a:solidFill>
                  <a:srgbClr val="0C0D0D"/>
                </a:solidFill>
                <a:cs typeface="Calibri"/>
              </a:rPr>
              <a:t> </a:t>
            </a:r>
            <a:r>
              <a:rPr lang="en-US" sz="2400" err="1">
                <a:solidFill>
                  <a:srgbClr val="0C0D0D"/>
                </a:solidFill>
                <a:cs typeface="Calibri"/>
              </a:rPr>
              <a:t>ait</a:t>
            </a:r>
            <a:r>
              <a:rPr lang="en-US" sz="2400">
                <a:solidFill>
                  <a:srgbClr val="0C0D0D"/>
                </a:solidFill>
                <a:cs typeface="Calibri"/>
              </a:rPr>
              <a:t> 2019-0108, 2019-0109, 2019-0110, 2019-0111 </a:t>
            </a:r>
            <a:r>
              <a:rPr lang="en-US" sz="2400" err="1">
                <a:solidFill>
                  <a:srgbClr val="0C0D0D"/>
                </a:solidFill>
                <a:cs typeface="Calibri"/>
              </a:rPr>
              <a:t>ve</a:t>
            </a:r>
            <a:r>
              <a:rPr lang="en-US" sz="2400">
                <a:solidFill>
                  <a:srgbClr val="0C0D0D"/>
                </a:solidFill>
                <a:cs typeface="Calibri"/>
              </a:rPr>
              <a:t> 2019-0112 </a:t>
            </a:r>
            <a:r>
              <a:rPr lang="en-US" sz="2400" err="1">
                <a:solidFill>
                  <a:srgbClr val="0C0D0D"/>
                </a:solidFill>
                <a:cs typeface="Calibri"/>
              </a:rPr>
              <a:t>numaralı</a:t>
            </a:r>
            <a:r>
              <a:rPr lang="en-US" sz="2400">
                <a:solidFill>
                  <a:srgbClr val="0C0D0D"/>
                </a:solidFill>
                <a:cs typeface="Calibri"/>
              </a:rPr>
              <a:t> </a:t>
            </a:r>
            <a:r>
              <a:rPr lang="en-US" sz="2400" err="1">
                <a:solidFill>
                  <a:srgbClr val="0C0D0D"/>
                </a:solidFill>
                <a:cs typeface="Calibri"/>
              </a:rPr>
              <a:t>DF'ler</a:t>
            </a:r>
            <a:r>
              <a:rPr lang="en-US" sz="2400">
                <a:solidFill>
                  <a:srgbClr val="0C0D0D"/>
                </a:solidFill>
                <a:cs typeface="Calibri"/>
              </a:rPr>
              <a:t> </a:t>
            </a:r>
            <a:r>
              <a:rPr lang="en-US" sz="2400" err="1">
                <a:solidFill>
                  <a:srgbClr val="0C0D0D"/>
                </a:solidFill>
                <a:cs typeface="Calibri"/>
              </a:rPr>
              <a:t>kapatılmıştır</a:t>
            </a:r>
            <a:r>
              <a:rPr lang="en-US" sz="2400">
                <a:solidFill>
                  <a:srgbClr val="0C0D0D"/>
                </a:solidFill>
                <a:cs typeface="Calibri"/>
              </a:rPr>
              <a:t>.</a:t>
            </a:r>
            <a:endParaRPr lang="en-US" sz="2400"/>
          </a:p>
        </p:txBody>
      </p:sp>
    </p:spTree>
    <p:extLst>
      <p:ext uri="{BB962C8B-B14F-4D97-AF65-F5344CB8AC3E}">
        <p14:creationId xmlns:p14="http://schemas.microsoft.com/office/powerpoint/2010/main" val="108216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78548" y="324102"/>
            <a:ext cx="6927589" cy="954107"/>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able&#10;&#10;Description automatically generated">
            <a:extLst>
              <a:ext uri="{FF2B5EF4-FFF2-40B4-BE49-F238E27FC236}">
                <a16:creationId xmlns:a16="http://schemas.microsoft.com/office/drawing/2014/main" id="{B8D12A69-25A7-4639-8782-B3C3E526B131}"/>
              </a:ext>
            </a:extLst>
          </p:cNvPr>
          <p:cNvPicPr>
            <a:picLocks noChangeAspect="1"/>
          </p:cNvPicPr>
          <p:nvPr/>
        </p:nvPicPr>
        <p:blipFill>
          <a:blip r:embed="rId3"/>
          <a:stretch>
            <a:fillRect/>
          </a:stretch>
        </p:blipFill>
        <p:spPr>
          <a:xfrm>
            <a:off x="301394" y="1279851"/>
            <a:ext cx="5709920" cy="5457786"/>
          </a:xfrm>
          <a:prstGeom prst="rect">
            <a:avLst/>
          </a:prstGeom>
        </p:spPr>
      </p:pic>
      <p:pic>
        <p:nvPicPr>
          <p:cNvPr id="3" name="Picture 3" descr="Chart, bar chart&#10;&#10;Description automatically generated">
            <a:extLst>
              <a:ext uri="{FF2B5EF4-FFF2-40B4-BE49-F238E27FC236}">
                <a16:creationId xmlns:a16="http://schemas.microsoft.com/office/drawing/2014/main" id="{D3503746-F510-4DE6-8461-838707A1108D}"/>
              </a:ext>
            </a:extLst>
          </p:cNvPr>
          <p:cNvPicPr>
            <a:picLocks noChangeAspect="1"/>
          </p:cNvPicPr>
          <p:nvPr/>
        </p:nvPicPr>
        <p:blipFill>
          <a:blip r:embed="rId4"/>
          <a:stretch>
            <a:fillRect/>
          </a:stretch>
        </p:blipFill>
        <p:spPr>
          <a:xfrm>
            <a:off x="6178472" y="1281700"/>
            <a:ext cx="2854960" cy="1629444"/>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a:solidFill>
                  <a:schemeClr val="accent6"/>
                </a:solidFill>
                <a:latin typeface="+mn-lt"/>
              </a:rPr>
              <a:t>FARKLI ve İYİ UYGULAMA ÖRNEKLERİ</a:t>
            </a:r>
          </a:p>
          <a:p>
            <a:r>
              <a:rPr lang="tr-TR" sz="2700">
                <a:solidFill>
                  <a:schemeClr val="tx2"/>
                </a:solidFill>
                <a:latin typeface="+mn-lt"/>
              </a:rPr>
              <a:t>EĞİTİM-ÖĞRETİM ALANINDA</a:t>
            </a:r>
            <a:endParaRPr lang="en-US" sz="270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8A501C-237D-44C7-8B3C-298040BA9B25}"/>
              </a:ext>
            </a:extLst>
          </p:cNvPr>
          <p:cNvSpPr txBox="1"/>
          <p:nvPr/>
        </p:nvSpPr>
        <p:spPr>
          <a:xfrm>
            <a:off x="438818" y="2368610"/>
            <a:ext cx="8468349" cy="33935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Arial"/>
              <a:buChar char="•"/>
            </a:pPr>
            <a:r>
              <a:rPr lang="en-US" sz="2400" err="1">
                <a:solidFill>
                  <a:srgbClr val="0C0D0D"/>
                </a:solidFill>
                <a:cs typeface="Calibri"/>
              </a:rPr>
              <a:t>Fakültemiz</a:t>
            </a:r>
            <a:r>
              <a:rPr lang="en-US" sz="2400">
                <a:solidFill>
                  <a:srgbClr val="0C0D0D"/>
                </a:solidFill>
                <a:cs typeface="Calibri"/>
              </a:rPr>
              <a:t> </a:t>
            </a:r>
            <a:r>
              <a:rPr lang="en-US" sz="2400" err="1">
                <a:solidFill>
                  <a:srgbClr val="0C0D0D"/>
                </a:solidFill>
                <a:cs typeface="Calibri"/>
              </a:rPr>
              <a:t>bünyesinde</a:t>
            </a:r>
            <a:r>
              <a:rPr lang="en-US" sz="2400">
                <a:solidFill>
                  <a:srgbClr val="0C0D0D"/>
                </a:solidFill>
                <a:cs typeface="Calibri"/>
              </a:rPr>
              <a:t> </a:t>
            </a:r>
            <a:r>
              <a:rPr lang="en-US" sz="2400" err="1">
                <a:solidFill>
                  <a:srgbClr val="0C0D0D"/>
                </a:solidFill>
                <a:cs typeface="Calibri"/>
              </a:rPr>
              <a:t>öğrencilerimizin</a:t>
            </a:r>
            <a:r>
              <a:rPr lang="en-US" sz="2400">
                <a:solidFill>
                  <a:srgbClr val="0C0D0D"/>
                </a:solidFill>
                <a:cs typeface="Calibri"/>
              </a:rPr>
              <a:t> </a:t>
            </a:r>
            <a:r>
              <a:rPr lang="en-US" sz="2400" err="1">
                <a:solidFill>
                  <a:srgbClr val="0C0D0D"/>
                </a:solidFill>
                <a:cs typeface="Calibri"/>
              </a:rPr>
              <a:t>gelişimlerini</a:t>
            </a:r>
            <a:r>
              <a:rPr lang="en-US" sz="2400">
                <a:solidFill>
                  <a:srgbClr val="0C0D0D"/>
                </a:solidFill>
                <a:cs typeface="Calibri"/>
              </a:rPr>
              <a:t> </a:t>
            </a:r>
            <a:r>
              <a:rPr lang="en-US" sz="2400" err="1">
                <a:solidFill>
                  <a:srgbClr val="0C0D0D"/>
                </a:solidFill>
                <a:cs typeface="Calibri"/>
              </a:rPr>
              <a:t>katkı</a:t>
            </a:r>
            <a:r>
              <a:rPr lang="en-US" sz="2400">
                <a:solidFill>
                  <a:srgbClr val="0C0D0D"/>
                </a:solidFill>
                <a:cs typeface="Calibri"/>
              </a:rPr>
              <a:t> </a:t>
            </a:r>
            <a:r>
              <a:rPr lang="en-US" sz="2400" err="1">
                <a:solidFill>
                  <a:srgbClr val="0C0D0D"/>
                </a:solidFill>
                <a:cs typeface="Calibri"/>
              </a:rPr>
              <a:t>sağlayıp</a:t>
            </a:r>
            <a:r>
              <a:rPr lang="en-US" sz="2400">
                <a:solidFill>
                  <a:srgbClr val="0C0D0D"/>
                </a:solidFill>
                <a:cs typeface="Calibri"/>
              </a:rPr>
              <a:t>, </a:t>
            </a:r>
            <a:r>
              <a:rPr lang="en-US" sz="2400" err="1">
                <a:solidFill>
                  <a:srgbClr val="0C0D0D"/>
                </a:solidFill>
                <a:cs typeface="Calibri"/>
              </a:rPr>
              <a:t>vizyonlarını</a:t>
            </a:r>
            <a:r>
              <a:rPr lang="en-US" sz="2400">
                <a:solidFill>
                  <a:srgbClr val="0C0D0D"/>
                </a:solidFill>
                <a:cs typeface="Calibri"/>
              </a:rPr>
              <a:t> </a:t>
            </a:r>
            <a:r>
              <a:rPr lang="en-US" sz="2400" err="1">
                <a:solidFill>
                  <a:srgbClr val="0C0D0D"/>
                </a:solidFill>
                <a:cs typeface="Calibri"/>
              </a:rPr>
              <a:t>genişletecek</a:t>
            </a:r>
            <a:r>
              <a:rPr lang="en-US" sz="2400">
                <a:solidFill>
                  <a:srgbClr val="0C0D0D"/>
                </a:solidFill>
                <a:cs typeface="Calibri"/>
              </a:rPr>
              <a:t> </a:t>
            </a:r>
            <a:r>
              <a:rPr lang="en-US" sz="2400" err="1">
                <a:solidFill>
                  <a:srgbClr val="0C0D0D"/>
                </a:solidFill>
                <a:cs typeface="Calibri"/>
              </a:rPr>
              <a:t>faaliyetler</a:t>
            </a:r>
            <a:r>
              <a:rPr lang="en-US" sz="2400">
                <a:solidFill>
                  <a:srgbClr val="0C0D0D"/>
                </a:solidFill>
                <a:cs typeface="Calibri"/>
              </a:rPr>
              <a:t> </a:t>
            </a:r>
            <a:r>
              <a:rPr lang="en-US" sz="2400" err="1">
                <a:solidFill>
                  <a:srgbClr val="0C0D0D"/>
                </a:solidFill>
                <a:cs typeface="Calibri"/>
              </a:rPr>
              <a:t>yürütülmektedir</a:t>
            </a:r>
            <a:r>
              <a:rPr lang="en-US" sz="2400">
                <a:solidFill>
                  <a:srgbClr val="0C0D0D"/>
                </a:solidFill>
                <a:cs typeface="Calibri"/>
              </a:rPr>
              <a:t>. </a:t>
            </a:r>
            <a:endParaRPr lang="en-US">
              <a:cs typeface="Calibri" panose="020F0502020204030204"/>
            </a:endParaRPr>
          </a:p>
          <a:p>
            <a:pPr marL="342900" indent="-342900" algn="just">
              <a:lnSpc>
                <a:spcPct val="150000"/>
              </a:lnSpc>
              <a:buFont typeface="Arial"/>
              <a:buChar char="•"/>
            </a:pPr>
            <a:r>
              <a:rPr lang="en-US" sz="2400" err="1">
                <a:solidFill>
                  <a:srgbClr val="0C0D0D"/>
                </a:solidFill>
                <a:cs typeface="Calibri"/>
              </a:rPr>
              <a:t>Farklı</a:t>
            </a:r>
            <a:r>
              <a:rPr lang="en-US" sz="2400">
                <a:solidFill>
                  <a:srgbClr val="0C0D0D"/>
                </a:solidFill>
                <a:cs typeface="Calibri"/>
              </a:rPr>
              <a:t> </a:t>
            </a:r>
            <a:r>
              <a:rPr lang="en-US" sz="2400" err="1">
                <a:solidFill>
                  <a:srgbClr val="0C0D0D"/>
                </a:solidFill>
                <a:cs typeface="Calibri"/>
              </a:rPr>
              <a:t>ülkelerden</a:t>
            </a:r>
            <a:r>
              <a:rPr lang="en-US" sz="2400">
                <a:solidFill>
                  <a:srgbClr val="0C0D0D"/>
                </a:solidFill>
                <a:cs typeface="Calibri"/>
              </a:rPr>
              <a:t> </a:t>
            </a:r>
            <a:r>
              <a:rPr lang="en-US" sz="2400" err="1">
                <a:solidFill>
                  <a:srgbClr val="0C0D0D"/>
                </a:solidFill>
                <a:cs typeface="Calibri"/>
              </a:rPr>
              <a:t>akademisyenler</a:t>
            </a:r>
            <a:r>
              <a:rPr lang="en-US" sz="2400">
                <a:solidFill>
                  <a:srgbClr val="0C0D0D"/>
                </a:solidFill>
                <a:cs typeface="Calibri"/>
              </a:rPr>
              <a:t> </a:t>
            </a:r>
            <a:r>
              <a:rPr lang="en-US" sz="2400" err="1">
                <a:solidFill>
                  <a:srgbClr val="0C0D0D"/>
                </a:solidFill>
                <a:cs typeface="Calibri"/>
              </a:rPr>
              <a:t>ve</a:t>
            </a:r>
            <a:r>
              <a:rPr lang="en-US" sz="2400">
                <a:solidFill>
                  <a:srgbClr val="0C0D0D"/>
                </a:solidFill>
                <a:cs typeface="Calibri"/>
              </a:rPr>
              <a:t> </a:t>
            </a:r>
            <a:r>
              <a:rPr lang="en-US" sz="2400" err="1">
                <a:solidFill>
                  <a:srgbClr val="0C0D0D"/>
                </a:solidFill>
                <a:cs typeface="Calibri"/>
              </a:rPr>
              <a:t>iş</a:t>
            </a:r>
            <a:r>
              <a:rPr lang="en-US" sz="2400">
                <a:solidFill>
                  <a:srgbClr val="0C0D0D"/>
                </a:solidFill>
                <a:cs typeface="Calibri"/>
              </a:rPr>
              <a:t> </a:t>
            </a:r>
            <a:r>
              <a:rPr lang="en-US" sz="2400" err="1">
                <a:solidFill>
                  <a:srgbClr val="0C0D0D"/>
                </a:solidFill>
                <a:cs typeface="Calibri"/>
              </a:rPr>
              <a:t>adamlarıyla</a:t>
            </a:r>
            <a:r>
              <a:rPr lang="en-US" sz="2400">
                <a:solidFill>
                  <a:srgbClr val="0C0D0D"/>
                </a:solidFill>
                <a:cs typeface="Calibri"/>
              </a:rPr>
              <a:t> </a:t>
            </a:r>
            <a:r>
              <a:rPr lang="en-US" sz="2400" err="1">
                <a:solidFill>
                  <a:srgbClr val="0C0D0D"/>
                </a:solidFill>
                <a:cs typeface="Calibri"/>
              </a:rPr>
              <a:t>toplantılar</a:t>
            </a:r>
            <a:r>
              <a:rPr lang="en-US" sz="2400">
                <a:solidFill>
                  <a:srgbClr val="0C0D0D"/>
                </a:solidFill>
                <a:cs typeface="Calibri"/>
              </a:rPr>
              <a:t> </a:t>
            </a:r>
            <a:r>
              <a:rPr lang="en-US" sz="2400" err="1">
                <a:solidFill>
                  <a:srgbClr val="0C0D0D"/>
                </a:solidFill>
                <a:cs typeface="Calibri"/>
              </a:rPr>
              <a:t>yapılarak</a:t>
            </a:r>
            <a:r>
              <a:rPr lang="en-US" sz="2400">
                <a:solidFill>
                  <a:srgbClr val="0C0D0D"/>
                </a:solidFill>
                <a:cs typeface="Calibri"/>
              </a:rPr>
              <a:t> </a:t>
            </a:r>
            <a:r>
              <a:rPr lang="en-US" sz="2400" err="1">
                <a:solidFill>
                  <a:srgbClr val="0C0D0D"/>
                </a:solidFill>
                <a:cs typeface="Calibri"/>
              </a:rPr>
              <a:t>öğrencilerimize</a:t>
            </a:r>
            <a:r>
              <a:rPr lang="en-US" sz="2400">
                <a:solidFill>
                  <a:srgbClr val="0C0D0D"/>
                </a:solidFill>
                <a:cs typeface="Calibri"/>
              </a:rPr>
              <a:t> </a:t>
            </a:r>
            <a:r>
              <a:rPr lang="en-US" sz="2400" err="1">
                <a:solidFill>
                  <a:srgbClr val="0C0D0D"/>
                </a:solidFill>
                <a:cs typeface="Calibri"/>
              </a:rPr>
              <a:t>tecrübe</a:t>
            </a:r>
            <a:r>
              <a:rPr lang="en-US" sz="2400">
                <a:solidFill>
                  <a:srgbClr val="0C0D0D"/>
                </a:solidFill>
                <a:cs typeface="Calibri"/>
              </a:rPr>
              <a:t> </a:t>
            </a:r>
            <a:r>
              <a:rPr lang="en-US" sz="2400" err="1">
                <a:solidFill>
                  <a:srgbClr val="0C0D0D"/>
                </a:solidFill>
                <a:cs typeface="Calibri"/>
              </a:rPr>
              <a:t>aktarımı</a:t>
            </a:r>
            <a:r>
              <a:rPr lang="en-US" sz="2400">
                <a:solidFill>
                  <a:srgbClr val="0C0D0D"/>
                </a:solidFill>
                <a:cs typeface="Calibri"/>
              </a:rPr>
              <a:t> </a:t>
            </a:r>
            <a:r>
              <a:rPr lang="en-US" sz="2400" err="1">
                <a:solidFill>
                  <a:srgbClr val="0C0D0D"/>
                </a:solidFill>
                <a:cs typeface="Calibri"/>
              </a:rPr>
              <a:t>yapılmaktadır</a:t>
            </a:r>
            <a:r>
              <a:rPr lang="en-US" sz="2400">
                <a:solidFill>
                  <a:srgbClr val="0C0D0D"/>
                </a:solidFill>
                <a:cs typeface="Calibri"/>
              </a:rPr>
              <a:t>. </a:t>
            </a:r>
            <a:endParaRPr lang="en-US">
              <a:solidFill>
                <a:srgbClr val="8AD0D5"/>
              </a:solidFill>
              <a:cs typeface="Calibri"/>
            </a:endParaRPr>
          </a:p>
          <a:p>
            <a:pPr marL="342900" indent="-342900" algn="just">
              <a:lnSpc>
                <a:spcPct val="150000"/>
              </a:lnSpc>
              <a:buFont typeface="Arial"/>
              <a:buChar char="•"/>
            </a:pPr>
            <a:r>
              <a:rPr lang="en-US" sz="2400" err="1">
                <a:solidFill>
                  <a:srgbClr val="0C0D0D"/>
                </a:solidFill>
                <a:cs typeface="Calibri"/>
              </a:rPr>
              <a:t>Aynı</a:t>
            </a:r>
            <a:r>
              <a:rPr lang="en-US" sz="2400">
                <a:solidFill>
                  <a:srgbClr val="0C0D0D"/>
                </a:solidFill>
                <a:cs typeface="Calibri"/>
              </a:rPr>
              <a:t> </a:t>
            </a:r>
            <a:r>
              <a:rPr lang="en-US" sz="2400" err="1">
                <a:solidFill>
                  <a:srgbClr val="0C0D0D"/>
                </a:solidFill>
                <a:cs typeface="Calibri"/>
              </a:rPr>
              <a:t>zamanda</a:t>
            </a:r>
            <a:r>
              <a:rPr lang="en-US" sz="2400">
                <a:solidFill>
                  <a:srgbClr val="0C0D0D"/>
                </a:solidFill>
                <a:cs typeface="Calibri"/>
              </a:rPr>
              <a:t> </a:t>
            </a:r>
            <a:r>
              <a:rPr lang="en-US" sz="2400" err="1">
                <a:solidFill>
                  <a:srgbClr val="0C0D0D"/>
                </a:solidFill>
                <a:cs typeface="Calibri"/>
              </a:rPr>
              <a:t>yakın</a:t>
            </a:r>
            <a:r>
              <a:rPr lang="en-US" sz="2400">
                <a:solidFill>
                  <a:srgbClr val="0C0D0D"/>
                </a:solidFill>
                <a:cs typeface="Calibri"/>
              </a:rPr>
              <a:t> </a:t>
            </a:r>
            <a:r>
              <a:rPr lang="en-US" sz="2400" err="1">
                <a:solidFill>
                  <a:srgbClr val="0C0D0D"/>
                </a:solidFill>
                <a:cs typeface="Calibri"/>
              </a:rPr>
              <a:t>dönemde</a:t>
            </a:r>
            <a:r>
              <a:rPr lang="en-US" sz="2400">
                <a:solidFill>
                  <a:srgbClr val="0C0D0D"/>
                </a:solidFill>
                <a:cs typeface="Calibri"/>
              </a:rPr>
              <a:t> </a:t>
            </a:r>
            <a:r>
              <a:rPr lang="en-US" sz="2400" err="1">
                <a:solidFill>
                  <a:srgbClr val="0C0D0D"/>
                </a:solidFill>
                <a:cs typeface="Calibri"/>
              </a:rPr>
              <a:t>fakültemiz</a:t>
            </a:r>
            <a:r>
              <a:rPr lang="en-US" sz="2400">
                <a:solidFill>
                  <a:srgbClr val="0C0D0D"/>
                </a:solidFill>
                <a:cs typeface="Calibri"/>
              </a:rPr>
              <a:t> </a:t>
            </a:r>
            <a:r>
              <a:rPr lang="en-US" sz="2400" err="1">
                <a:solidFill>
                  <a:srgbClr val="0C0D0D"/>
                </a:solidFill>
                <a:cs typeface="Calibri"/>
              </a:rPr>
              <a:t>bünyesinde</a:t>
            </a:r>
            <a:r>
              <a:rPr lang="en-US" sz="2400">
                <a:solidFill>
                  <a:srgbClr val="0C0D0D"/>
                </a:solidFill>
                <a:cs typeface="Calibri"/>
              </a:rPr>
              <a:t> </a:t>
            </a:r>
            <a:r>
              <a:rPr lang="en-US" sz="2400" err="1">
                <a:solidFill>
                  <a:srgbClr val="0C0D0D"/>
                </a:solidFill>
                <a:cs typeface="Calibri"/>
              </a:rPr>
              <a:t>bir</a:t>
            </a:r>
            <a:r>
              <a:rPr lang="en-US" sz="2400">
                <a:solidFill>
                  <a:srgbClr val="0C0D0D"/>
                </a:solidFill>
                <a:cs typeface="Calibri"/>
              </a:rPr>
              <a:t> </a:t>
            </a:r>
            <a:r>
              <a:rPr lang="en-US" sz="2400" err="1">
                <a:solidFill>
                  <a:srgbClr val="0C0D0D"/>
                </a:solidFill>
                <a:cs typeface="Calibri"/>
              </a:rPr>
              <a:t>sempozyum</a:t>
            </a:r>
            <a:r>
              <a:rPr lang="en-US" sz="2400">
                <a:solidFill>
                  <a:srgbClr val="0C0D0D"/>
                </a:solidFill>
                <a:cs typeface="Calibri"/>
              </a:rPr>
              <a:t> da </a:t>
            </a:r>
            <a:r>
              <a:rPr lang="en-US" sz="2400" err="1">
                <a:solidFill>
                  <a:srgbClr val="0C0D0D"/>
                </a:solidFill>
                <a:cs typeface="Calibri"/>
              </a:rPr>
              <a:t>düzenlenecektir</a:t>
            </a:r>
            <a:r>
              <a:rPr lang="en-US" sz="2400">
                <a:solidFill>
                  <a:srgbClr val="0C0D0D"/>
                </a:solidFill>
                <a:cs typeface="Calibri"/>
              </a:rPr>
              <a:t>.</a:t>
            </a:r>
            <a:endParaRPr lang="en-US">
              <a:cs typeface="Calibri"/>
            </a:endParaRPr>
          </a:p>
        </p:txBody>
      </p:sp>
    </p:spTree>
    <p:extLst>
      <p:ext uri="{BB962C8B-B14F-4D97-AF65-F5344CB8AC3E}">
        <p14:creationId xmlns:p14="http://schemas.microsoft.com/office/powerpoint/2010/main" val="230927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a:solidFill>
                  <a:schemeClr val="accent6"/>
                </a:solidFill>
                <a:latin typeface="+mn-lt"/>
              </a:rPr>
              <a:t>FARKLI VE İYİ UYGULAMA ÖRNEKLERİ</a:t>
            </a:r>
          </a:p>
          <a:p>
            <a:r>
              <a:rPr lang="tr-TR" sz="2700">
                <a:solidFill>
                  <a:schemeClr val="tx2"/>
                </a:solidFill>
                <a:latin typeface="+mn-lt"/>
              </a:rPr>
              <a:t>ARAŞTIRMA-GELİŞTİRME ALANINDA</a:t>
            </a:r>
            <a:endParaRPr lang="en-US" sz="270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E6E5A8-4B10-4A82-AE05-921383ACA89F}"/>
              </a:ext>
            </a:extLst>
          </p:cNvPr>
          <p:cNvSpPr txBox="1"/>
          <p:nvPr/>
        </p:nvSpPr>
        <p:spPr>
          <a:xfrm>
            <a:off x="438818" y="2368610"/>
            <a:ext cx="8468349" cy="589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endParaRPr lang="en-US" sz="2400">
              <a:solidFill>
                <a:srgbClr val="0C0D0D"/>
              </a:solidFill>
              <a:cs typeface="Calibri"/>
            </a:endParaRPr>
          </a:p>
        </p:txBody>
      </p:sp>
      <p:sp>
        <p:nvSpPr>
          <p:cNvPr id="3" name="TextBox 2">
            <a:extLst>
              <a:ext uri="{FF2B5EF4-FFF2-40B4-BE49-F238E27FC236}">
                <a16:creationId xmlns:a16="http://schemas.microsoft.com/office/drawing/2014/main" id="{D4004293-012F-4B2D-8382-3E1B142131C7}"/>
              </a:ext>
            </a:extLst>
          </p:cNvPr>
          <p:cNvSpPr txBox="1"/>
          <p:nvPr/>
        </p:nvSpPr>
        <p:spPr>
          <a:xfrm>
            <a:off x="438818" y="2368610"/>
            <a:ext cx="8468349" cy="2251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a:solidFill>
                  <a:srgbClr val="0C0D0D"/>
                </a:solidFill>
                <a:cs typeface="Calibri"/>
              </a:rPr>
              <a:t>2021 </a:t>
            </a:r>
            <a:r>
              <a:rPr lang="en-US" sz="2400" err="1">
                <a:solidFill>
                  <a:srgbClr val="0C0D0D"/>
                </a:solidFill>
                <a:cs typeface="Calibri"/>
              </a:rPr>
              <a:t>yılı</a:t>
            </a:r>
            <a:r>
              <a:rPr lang="en-US" sz="2400">
                <a:solidFill>
                  <a:srgbClr val="0C0D0D"/>
                </a:solidFill>
                <a:cs typeface="Calibri"/>
              </a:rPr>
              <a:t> </a:t>
            </a:r>
            <a:r>
              <a:rPr lang="en-US" sz="2400" err="1">
                <a:solidFill>
                  <a:srgbClr val="0C0D0D"/>
                </a:solidFill>
                <a:cs typeface="Calibri"/>
              </a:rPr>
              <a:t>içerisinde</a:t>
            </a:r>
            <a:r>
              <a:rPr lang="en-US" sz="2400">
                <a:solidFill>
                  <a:srgbClr val="0C0D0D"/>
                </a:solidFill>
                <a:cs typeface="Calibri"/>
              </a:rPr>
              <a:t> </a:t>
            </a:r>
            <a:r>
              <a:rPr lang="en-US" sz="2400" err="1">
                <a:solidFill>
                  <a:srgbClr val="0C0D0D"/>
                </a:solidFill>
                <a:cs typeface="Calibri"/>
              </a:rPr>
              <a:t>fakültemiz</a:t>
            </a:r>
            <a:r>
              <a:rPr lang="en-US" sz="2400">
                <a:solidFill>
                  <a:srgbClr val="0C0D0D"/>
                </a:solidFill>
                <a:cs typeface="Calibri"/>
              </a:rPr>
              <a:t> </a:t>
            </a:r>
            <a:r>
              <a:rPr lang="en-US" sz="2400" err="1">
                <a:solidFill>
                  <a:srgbClr val="0C0D0D"/>
                </a:solidFill>
                <a:cs typeface="Calibri"/>
              </a:rPr>
              <a:t>bünyesinde</a:t>
            </a:r>
            <a:r>
              <a:rPr lang="en-US" sz="2400">
                <a:solidFill>
                  <a:srgbClr val="0C0D0D"/>
                </a:solidFill>
                <a:cs typeface="Calibri"/>
              </a:rPr>
              <a:t> </a:t>
            </a:r>
            <a:r>
              <a:rPr lang="en-US" sz="2400" err="1">
                <a:solidFill>
                  <a:srgbClr val="0C0D0D"/>
                </a:solidFill>
                <a:cs typeface="Calibri"/>
              </a:rPr>
              <a:t>hocalarımızın</a:t>
            </a:r>
            <a:r>
              <a:rPr lang="en-US" sz="2400">
                <a:solidFill>
                  <a:srgbClr val="0C0D0D"/>
                </a:solidFill>
                <a:cs typeface="Calibri"/>
              </a:rPr>
              <a:t> hem </a:t>
            </a:r>
            <a:r>
              <a:rPr lang="en-US" sz="2400" err="1">
                <a:solidFill>
                  <a:srgbClr val="0C0D0D"/>
                </a:solidFill>
                <a:cs typeface="Calibri"/>
              </a:rPr>
              <a:t>bir</a:t>
            </a:r>
            <a:r>
              <a:rPr lang="en-US" sz="2400">
                <a:solidFill>
                  <a:srgbClr val="0C0D0D"/>
                </a:solidFill>
                <a:cs typeface="Calibri"/>
              </a:rPr>
              <a:t> </a:t>
            </a:r>
            <a:r>
              <a:rPr lang="en-US" sz="2400" err="1">
                <a:solidFill>
                  <a:srgbClr val="0C0D0D"/>
                </a:solidFill>
                <a:cs typeface="Calibri"/>
              </a:rPr>
              <a:t>çok</a:t>
            </a:r>
            <a:r>
              <a:rPr lang="en-US" sz="2400">
                <a:solidFill>
                  <a:srgbClr val="0C0D0D"/>
                </a:solidFill>
                <a:cs typeface="Calibri"/>
              </a:rPr>
              <a:t> TÜBİTAK </a:t>
            </a:r>
            <a:r>
              <a:rPr lang="en-US" sz="2400" err="1">
                <a:solidFill>
                  <a:srgbClr val="0C0D0D"/>
                </a:solidFill>
                <a:cs typeface="Calibri"/>
              </a:rPr>
              <a:t>projesi</a:t>
            </a:r>
            <a:r>
              <a:rPr lang="en-US" sz="2400">
                <a:solidFill>
                  <a:srgbClr val="0C0D0D"/>
                </a:solidFill>
                <a:cs typeface="Calibri"/>
              </a:rPr>
              <a:t> </a:t>
            </a:r>
            <a:r>
              <a:rPr lang="en-US" sz="2400" err="1">
                <a:solidFill>
                  <a:srgbClr val="0C0D0D"/>
                </a:solidFill>
                <a:cs typeface="Calibri"/>
              </a:rPr>
              <a:t>kabul</a:t>
            </a:r>
            <a:r>
              <a:rPr lang="en-US" sz="2400">
                <a:solidFill>
                  <a:srgbClr val="0C0D0D"/>
                </a:solidFill>
                <a:cs typeface="Calibri"/>
              </a:rPr>
              <a:t> </a:t>
            </a:r>
            <a:r>
              <a:rPr lang="en-US" sz="2400" err="1">
                <a:solidFill>
                  <a:srgbClr val="0C0D0D"/>
                </a:solidFill>
                <a:cs typeface="Calibri"/>
              </a:rPr>
              <a:t>edilmiş</a:t>
            </a:r>
            <a:r>
              <a:rPr lang="en-US" sz="2400">
                <a:solidFill>
                  <a:srgbClr val="0C0D0D"/>
                </a:solidFill>
                <a:cs typeface="Calibri"/>
              </a:rPr>
              <a:t> hem de </a:t>
            </a:r>
            <a:r>
              <a:rPr lang="en-US" sz="2400" err="1">
                <a:solidFill>
                  <a:srgbClr val="0C0D0D"/>
                </a:solidFill>
                <a:cs typeface="Calibri"/>
              </a:rPr>
              <a:t>bazı</a:t>
            </a:r>
            <a:r>
              <a:rPr lang="en-US" sz="2400">
                <a:solidFill>
                  <a:srgbClr val="0C0D0D"/>
                </a:solidFill>
                <a:cs typeface="Calibri"/>
              </a:rPr>
              <a:t> </a:t>
            </a:r>
            <a:r>
              <a:rPr lang="en-US" sz="2400" err="1">
                <a:solidFill>
                  <a:srgbClr val="0C0D0D"/>
                </a:solidFill>
                <a:cs typeface="Calibri"/>
              </a:rPr>
              <a:t>hocalarımın</a:t>
            </a:r>
            <a:r>
              <a:rPr lang="en-US" sz="2400">
                <a:solidFill>
                  <a:srgbClr val="0C0D0D"/>
                </a:solidFill>
                <a:cs typeface="Calibri"/>
              </a:rPr>
              <a:t> AB </a:t>
            </a:r>
            <a:r>
              <a:rPr lang="en-US" sz="2400" err="1">
                <a:solidFill>
                  <a:srgbClr val="0C0D0D"/>
                </a:solidFill>
                <a:cs typeface="Calibri"/>
              </a:rPr>
              <a:t>projesi</a:t>
            </a:r>
            <a:r>
              <a:rPr lang="en-US" sz="2400">
                <a:solidFill>
                  <a:srgbClr val="0C0D0D"/>
                </a:solidFill>
                <a:cs typeface="Calibri"/>
              </a:rPr>
              <a:t> </a:t>
            </a:r>
            <a:r>
              <a:rPr lang="en-US" sz="2400" err="1">
                <a:solidFill>
                  <a:srgbClr val="0C0D0D"/>
                </a:solidFill>
                <a:cs typeface="Calibri"/>
              </a:rPr>
              <a:t>çalışması</a:t>
            </a:r>
            <a:r>
              <a:rPr lang="en-US" sz="2400">
                <a:solidFill>
                  <a:srgbClr val="0C0D0D"/>
                </a:solidFill>
                <a:cs typeface="Calibri"/>
              </a:rPr>
              <a:t> </a:t>
            </a:r>
            <a:r>
              <a:rPr lang="en-US" sz="2400" err="1">
                <a:solidFill>
                  <a:srgbClr val="0C0D0D"/>
                </a:solidFill>
                <a:cs typeface="Calibri"/>
              </a:rPr>
              <a:t>devam</a:t>
            </a:r>
            <a:r>
              <a:rPr lang="en-US" sz="2400">
                <a:solidFill>
                  <a:srgbClr val="0C0D0D"/>
                </a:solidFill>
                <a:cs typeface="Calibri"/>
              </a:rPr>
              <a:t> </a:t>
            </a:r>
            <a:r>
              <a:rPr lang="en-US" sz="2400" err="1">
                <a:solidFill>
                  <a:srgbClr val="0C0D0D"/>
                </a:solidFill>
                <a:cs typeface="Calibri"/>
              </a:rPr>
              <a:t>etmektedir</a:t>
            </a:r>
            <a:r>
              <a:rPr lang="en-US" sz="2400">
                <a:solidFill>
                  <a:srgbClr val="0C0D0D"/>
                </a:solidFill>
                <a:cs typeface="Calibri"/>
              </a:rPr>
              <a:t>. </a:t>
            </a:r>
            <a:r>
              <a:rPr lang="en-US" sz="2400" err="1">
                <a:solidFill>
                  <a:srgbClr val="0C0D0D"/>
                </a:solidFill>
                <a:cs typeface="Calibri"/>
              </a:rPr>
              <a:t>Ayrıca</a:t>
            </a:r>
            <a:r>
              <a:rPr lang="en-US" sz="2400">
                <a:solidFill>
                  <a:srgbClr val="0C0D0D"/>
                </a:solidFill>
                <a:cs typeface="Calibri"/>
              </a:rPr>
              <a:t> </a:t>
            </a:r>
            <a:r>
              <a:rPr lang="en-US" sz="2400" err="1">
                <a:solidFill>
                  <a:srgbClr val="0C0D0D"/>
                </a:solidFill>
                <a:cs typeface="Calibri"/>
              </a:rPr>
              <a:t>hocalarımızın</a:t>
            </a:r>
            <a:r>
              <a:rPr lang="en-US" sz="2400">
                <a:solidFill>
                  <a:srgbClr val="0C0D0D"/>
                </a:solidFill>
                <a:cs typeface="Calibri"/>
              </a:rPr>
              <a:t> </a:t>
            </a:r>
            <a:r>
              <a:rPr lang="en-US" sz="2400" err="1">
                <a:solidFill>
                  <a:srgbClr val="0C0D0D"/>
                </a:solidFill>
                <a:cs typeface="Calibri"/>
              </a:rPr>
              <a:t>yıl</a:t>
            </a:r>
            <a:r>
              <a:rPr lang="en-US" sz="2400">
                <a:solidFill>
                  <a:srgbClr val="0C0D0D"/>
                </a:solidFill>
                <a:cs typeface="Calibri"/>
              </a:rPr>
              <a:t> </a:t>
            </a:r>
            <a:r>
              <a:rPr lang="en-US" sz="2400" err="1">
                <a:solidFill>
                  <a:srgbClr val="0C0D0D"/>
                </a:solidFill>
                <a:cs typeface="Calibri"/>
              </a:rPr>
              <a:t>içinde</a:t>
            </a:r>
            <a:r>
              <a:rPr lang="en-US" sz="2400">
                <a:solidFill>
                  <a:srgbClr val="0C0D0D"/>
                </a:solidFill>
                <a:cs typeface="Calibri"/>
              </a:rPr>
              <a:t> </a:t>
            </a:r>
            <a:r>
              <a:rPr lang="en-US" sz="2400" err="1">
                <a:solidFill>
                  <a:srgbClr val="0C0D0D"/>
                </a:solidFill>
                <a:cs typeface="Calibri"/>
              </a:rPr>
              <a:t>yayınlanmış</a:t>
            </a:r>
            <a:r>
              <a:rPr lang="en-US" sz="2400">
                <a:solidFill>
                  <a:srgbClr val="0C0D0D"/>
                </a:solidFill>
                <a:cs typeface="Calibri"/>
              </a:rPr>
              <a:t> </a:t>
            </a:r>
            <a:r>
              <a:rPr lang="en-US" sz="2400" err="1">
                <a:solidFill>
                  <a:srgbClr val="0C0D0D"/>
                </a:solidFill>
                <a:cs typeface="Calibri"/>
              </a:rPr>
              <a:t>bir</a:t>
            </a:r>
            <a:r>
              <a:rPr lang="en-US" sz="2400">
                <a:solidFill>
                  <a:srgbClr val="0C0D0D"/>
                </a:solidFill>
                <a:cs typeface="Calibri"/>
              </a:rPr>
              <a:t> </a:t>
            </a:r>
            <a:r>
              <a:rPr lang="en-US" sz="2400" err="1">
                <a:solidFill>
                  <a:srgbClr val="0C0D0D"/>
                </a:solidFill>
                <a:cs typeface="Calibri"/>
              </a:rPr>
              <a:t>çok</a:t>
            </a:r>
            <a:r>
              <a:rPr lang="en-US" sz="2400">
                <a:solidFill>
                  <a:srgbClr val="0C0D0D"/>
                </a:solidFill>
                <a:cs typeface="Calibri"/>
              </a:rPr>
              <a:t> </a:t>
            </a:r>
            <a:r>
              <a:rPr lang="en-US" sz="2400" err="1">
                <a:solidFill>
                  <a:srgbClr val="0C0D0D"/>
                </a:solidFill>
                <a:cs typeface="Calibri"/>
              </a:rPr>
              <a:t>kitap</a:t>
            </a:r>
            <a:r>
              <a:rPr lang="en-US" sz="2400">
                <a:solidFill>
                  <a:srgbClr val="0C0D0D"/>
                </a:solidFill>
                <a:cs typeface="Calibri"/>
              </a:rPr>
              <a:t> </a:t>
            </a:r>
            <a:r>
              <a:rPr lang="en-US" sz="2400" err="1">
                <a:solidFill>
                  <a:srgbClr val="0C0D0D"/>
                </a:solidFill>
                <a:cs typeface="Calibri"/>
              </a:rPr>
              <a:t>ve</a:t>
            </a:r>
            <a:r>
              <a:rPr lang="en-US" sz="2400">
                <a:solidFill>
                  <a:srgbClr val="0C0D0D"/>
                </a:solidFill>
                <a:cs typeface="Calibri"/>
              </a:rPr>
              <a:t> </a:t>
            </a:r>
            <a:r>
              <a:rPr lang="en-US" sz="2400" err="1">
                <a:solidFill>
                  <a:srgbClr val="0C0D0D"/>
                </a:solidFill>
                <a:cs typeface="Calibri"/>
              </a:rPr>
              <a:t>makalesi</a:t>
            </a:r>
            <a:r>
              <a:rPr lang="en-US" sz="2400">
                <a:solidFill>
                  <a:srgbClr val="0C0D0D"/>
                </a:solidFill>
                <a:cs typeface="Calibri"/>
              </a:rPr>
              <a:t> de </a:t>
            </a:r>
            <a:r>
              <a:rPr lang="en-US" sz="2400" err="1">
                <a:solidFill>
                  <a:srgbClr val="0C0D0D"/>
                </a:solidFill>
                <a:cs typeface="Calibri"/>
              </a:rPr>
              <a:t>bulunmaktadır</a:t>
            </a:r>
            <a:r>
              <a:rPr lang="en-US" sz="2400">
                <a:solidFill>
                  <a:srgbClr val="0C0D0D"/>
                </a:solidFill>
                <a:cs typeface="Calibri"/>
              </a:rPr>
              <a:t>.</a:t>
            </a:r>
          </a:p>
        </p:txBody>
      </p:sp>
    </p:spTree>
    <p:extLst>
      <p:ext uri="{BB962C8B-B14F-4D97-AF65-F5344CB8AC3E}">
        <p14:creationId xmlns:p14="http://schemas.microsoft.com/office/powerpoint/2010/main" val="217923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a:solidFill>
                  <a:schemeClr val="accent6"/>
                </a:solidFill>
                <a:latin typeface="+mn-lt"/>
              </a:rPr>
              <a:t>FARKLI VE İYİ UYGULAMA ÖRNEKLERİ</a:t>
            </a:r>
          </a:p>
          <a:p>
            <a:r>
              <a:rPr lang="tr-TR" sz="2700">
                <a:solidFill>
                  <a:schemeClr val="tx2"/>
                </a:solidFill>
                <a:latin typeface="+mn-lt"/>
              </a:rPr>
              <a:t>GİRİŞİMCİLİK ALANINDA</a:t>
            </a:r>
            <a:endParaRPr lang="en-US" sz="270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B3F7C8-5C19-4FA2-96F4-61A8F4716C02}"/>
              </a:ext>
            </a:extLst>
          </p:cNvPr>
          <p:cNvSpPr txBox="1"/>
          <p:nvPr/>
        </p:nvSpPr>
        <p:spPr>
          <a:xfrm>
            <a:off x="438818" y="2368610"/>
            <a:ext cx="8468349" cy="589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endParaRPr lang="en-US" sz="2400">
              <a:solidFill>
                <a:srgbClr val="0C0D0D"/>
              </a:solidFill>
              <a:cs typeface="Calibri"/>
            </a:endParaRPr>
          </a:p>
        </p:txBody>
      </p:sp>
      <p:sp>
        <p:nvSpPr>
          <p:cNvPr id="3" name="TextBox 2">
            <a:extLst>
              <a:ext uri="{FF2B5EF4-FFF2-40B4-BE49-F238E27FC236}">
                <a16:creationId xmlns:a16="http://schemas.microsoft.com/office/drawing/2014/main" id="{EE601A34-558F-4419-AF83-A2D69EB15592}"/>
              </a:ext>
            </a:extLst>
          </p:cNvPr>
          <p:cNvSpPr txBox="1"/>
          <p:nvPr/>
        </p:nvSpPr>
        <p:spPr>
          <a:xfrm>
            <a:off x="438818" y="2046365"/>
            <a:ext cx="8261316" cy="4116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ct val="150000"/>
              </a:lnSpc>
              <a:buFont typeface="Arial"/>
              <a:buChar char="•"/>
            </a:pPr>
            <a:r>
              <a:rPr lang="en-US" sz="1600">
                <a:solidFill>
                  <a:srgbClr val="0C0D0D"/>
                </a:solidFill>
                <a:ea typeface="+mn-lt"/>
                <a:cs typeface="+mn-lt"/>
              </a:rPr>
              <a:t>TPD </a:t>
            </a:r>
            <a:r>
              <a:rPr lang="en-US" sz="1600" err="1">
                <a:solidFill>
                  <a:srgbClr val="0C0D0D"/>
                </a:solidFill>
                <a:ea typeface="+mn-lt"/>
                <a:cs typeface="+mn-lt"/>
              </a:rPr>
              <a:t>ve</a:t>
            </a:r>
            <a:r>
              <a:rPr lang="en-US" sz="1600">
                <a:solidFill>
                  <a:srgbClr val="0C0D0D"/>
                </a:solidFill>
                <a:ea typeface="+mn-lt"/>
                <a:cs typeface="+mn-lt"/>
              </a:rPr>
              <a:t> UNICEF </a:t>
            </a:r>
            <a:r>
              <a:rPr lang="en-US" sz="1600" err="1">
                <a:solidFill>
                  <a:srgbClr val="0C0D0D"/>
                </a:solidFill>
                <a:ea typeface="+mn-lt"/>
                <a:cs typeface="+mn-lt"/>
              </a:rPr>
              <a:t>iş</a:t>
            </a:r>
            <a:r>
              <a:rPr lang="en-US" sz="1600">
                <a:solidFill>
                  <a:srgbClr val="0C0D0D"/>
                </a:solidFill>
                <a:ea typeface="+mn-lt"/>
                <a:cs typeface="+mn-lt"/>
              </a:rPr>
              <a:t> </a:t>
            </a:r>
            <a:r>
              <a:rPr lang="en-US" sz="1600" err="1">
                <a:solidFill>
                  <a:srgbClr val="0C0D0D"/>
                </a:solidFill>
                <a:ea typeface="+mn-lt"/>
                <a:cs typeface="+mn-lt"/>
              </a:rPr>
              <a:t>birliğiyle</a:t>
            </a:r>
            <a:r>
              <a:rPr lang="en-US" sz="1600">
                <a:solidFill>
                  <a:srgbClr val="0C0D0D"/>
                </a:solidFill>
                <a:ea typeface="+mn-lt"/>
                <a:cs typeface="+mn-lt"/>
              </a:rPr>
              <a:t> </a:t>
            </a:r>
            <a:r>
              <a:rPr lang="en-US" sz="1600" err="1">
                <a:solidFill>
                  <a:srgbClr val="0C0D0D"/>
                </a:solidFill>
                <a:ea typeface="+mn-lt"/>
                <a:cs typeface="+mn-lt"/>
              </a:rPr>
              <a:t>alanda</a:t>
            </a:r>
            <a:r>
              <a:rPr lang="en-US" sz="1600">
                <a:solidFill>
                  <a:srgbClr val="0C0D0D"/>
                </a:solidFill>
                <a:ea typeface="+mn-lt"/>
                <a:cs typeface="+mn-lt"/>
              </a:rPr>
              <a:t> </a:t>
            </a:r>
            <a:r>
              <a:rPr lang="en-US" sz="1600" err="1">
                <a:solidFill>
                  <a:srgbClr val="0C0D0D"/>
                </a:solidFill>
                <a:ea typeface="+mn-lt"/>
                <a:cs typeface="+mn-lt"/>
              </a:rPr>
              <a:t>çalışan</a:t>
            </a:r>
            <a:r>
              <a:rPr lang="en-US" sz="1600">
                <a:solidFill>
                  <a:srgbClr val="0C0D0D"/>
                </a:solidFill>
                <a:ea typeface="+mn-lt"/>
                <a:cs typeface="+mn-lt"/>
              </a:rPr>
              <a:t> </a:t>
            </a:r>
            <a:r>
              <a:rPr lang="en-US" sz="1600" err="1">
                <a:solidFill>
                  <a:srgbClr val="0C0D0D"/>
                </a:solidFill>
                <a:ea typeface="+mn-lt"/>
                <a:cs typeface="+mn-lt"/>
              </a:rPr>
              <a:t>psikologlara</a:t>
            </a:r>
            <a:r>
              <a:rPr lang="en-US" sz="1600">
                <a:solidFill>
                  <a:srgbClr val="0C0D0D"/>
                </a:solidFill>
                <a:ea typeface="+mn-lt"/>
                <a:cs typeface="+mn-lt"/>
              </a:rPr>
              <a:t> "Genç </a:t>
            </a:r>
            <a:r>
              <a:rPr lang="en-US" sz="1600" err="1">
                <a:solidFill>
                  <a:srgbClr val="0C0D0D"/>
                </a:solidFill>
                <a:ea typeface="+mn-lt"/>
                <a:cs typeface="+mn-lt"/>
              </a:rPr>
              <a:t>Danışanlarla</a:t>
            </a:r>
            <a:r>
              <a:rPr lang="en-US" sz="1600">
                <a:solidFill>
                  <a:srgbClr val="0C0D0D"/>
                </a:solidFill>
                <a:ea typeface="+mn-lt"/>
                <a:cs typeface="+mn-lt"/>
              </a:rPr>
              <a:t> </a:t>
            </a:r>
            <a:r>
              <a:rPr lang="en-US" sz="1600" err="1">
                <a:solidFill>
                  <a:srgbClr val="0C0D0D"/>
                </a:solidFill>
                <a:ea typeface="+mn-lt"/>
                <a:cs typeface="+mn-lt"/>
              </a:rPr>
              <a:t>Psikoterapötik</a:t>
            </a:r>
            <a:r>
              <a:rPr lang="en-US" sz="1600">
                <a:solidFill>
                  <a:srgbClr val="0C0D0D"/>
                </a:solidFill>
                <a:ea typeface="+mn-lt"/>
                <a:cs typeface="+mn-lt"/>
              </a:rPr>
              <a:t> </a:t>
            </a:r>
            <a:r>
              <a:rPr lang="en-US" sz="1600" err="1">
                <a:solidFill>
                  <a:srgbClr val="0C0D0D"/>
                </a:solidFill>
                <a:ea typeface="+mn-lt"/>
                <a:cs typeface="+mn-lt"/>
              </a:rPr>
              <a:t>Görüşme</a:t>
            </a:r>
            <a:r>
              <a:rPr lang="en-US" sz="1600">
                <a:solidFill>
                  <a:srgbClr val="0C0D0D"/>
                </a:solidFill>
                <a:ea typeface="+mn-lt"/>
                <a:cs typeface="+mn-lt"/>
              </a:rPr>
              <a:t>" </a:t>
            </a:r>
            <a:r>
              <a:rPr lang="en-US" sz="1600" err="1">
                <a:solidFill>
                  <a:srgbClr val="0C0D0D"/>
                </a:solidFill>
                <a:ea typeface="+mn-lt"/>
                <a:cs typeface="+mn-lt"/>
              </a:rPr>
              <a:t>başlıklı</a:t>
            </a:r>
            <a:r>
              <a:rPr lang="en-US" sz="1600">
                <a:solidFill>
                  <a:srgbClr val="0C0D0D"/>
                </a:solidFill>
                <a:ea typeface="+mn-lt"/>
                <a:cs typeface="+mn-lt"/>
              </a:rPr>
              <a:t> </a:t>
            </a:r>
            <a:r>
              <a:rPr lang="en-US" sz="1600" err="1">
                <a:solidFill>
                  <a:srgbClr val="0C0D0D"/>
                </a:solidFill>
                <a:ea typeface="+mn-lt"/>
                <a:cs typeface="+mn-lt"/>
              </a:rPr>
              <a:t>eğitim</a:t>
            </a:r>
            <a:r>
              <a:rPr lang="en-US" sz="1600">
                <a:solidFill>
                  <a:srgbClr val="0C0D0D"/>
                </a:solidFill>
                <a:ea typeface="+mn-lt"/>
                <a:cs typeface="+mn-lt"/>
              </a:rPr>
              <a:t> </a:t>
            </a:r>
            <a:r>
              <a:rPr lang="en-US" sz="1600" err="1">
                <a:solidFill>
                  <a:srgbClr val="0C0D0D"/>
                </a:solidFill>
                <a:ea typeface="+mn-lt"/>
                <a:cs typeface="+mn-lt"/>
              </a:rPr>
              <a:t>verilmiştir</a:t>
            </a:r>
            <a:r>
              <a:rPr lang="en-US" sz="1600">
                <a:solidFill>
                  <a:srgbClr val="0C0D0D"/>
                </a:solidFill>
                <a:ea typeface="+mn-lt"/>
                <a:cs typeface="+mn-lt"/>
              </a:rPr>
              <a:t>.</a:t>
            </a:r>
            <a:endParaRPr lang="en-US">
              <a:cs typeface="Calibri" panose="020F0502020204030204"/>
            </a:endParaRPr>
          </a:p>
          <a:p>
            <a:pPr marL="285750" indent="-285750" algn="just">
              <a:lnSpc>
                <a:spcPct val="150000"/>
              </a:lnSpc>
              <a:buFont typeface="Arial"/>
              <a:buChar char="•"/>
            </a:pPr>
            <a:r>
              <a:rPr lang="en-US" sz="1600" err="1">
                <a:solidFill>
                  <a:srgbClr val="0C0D0D"/>
                </a:solidFill>
                <a:ea typeface="+mn-lt"/>
                <a:cs typeface="+mn-lt"/>
              </a:rPr>
              <a:t>Üniversitemiz</a:t>
            </a:r>
            <a:r>
              <a:rPr lang="en-US" sz="1600">
                <a:solidFill>
                  <a:srgbClr val="0C0D0D"/>
                </a:solidFill>
                <a:ea typeface="+mn-lt"/>
                <a:cs typeface="+mn-lt"/>
              </a:rPr>
              <a:t> </a:t>
            </a:r>
            <a:r>
              <a:rPr lang="en-US" sz="1600" err="1">
                <a:solidFill>
                  <a:srgbClr val="0C0D0D"/>
                </a:solidFill>
                <a:ea typeface="+mn-lt"/>
                <a:cs typeface="+mn-lt"/>
              </a:rPr>
              <a:t>akademik</a:t>
            </a:r>
            <a:r>
              <a:rPr lang="en-US" sz="1600">
                <a:solidFill>
                  <a:srgbClr val="0C0D0D"/>
                </a:solidFill>
                <a:ea typeface="+mn-lt"/>
                <a:cs typeface="+mn-lt"/>
              </a:rPr>
              <a:t> </a:t>
            </a:r>
            <a:r>
              <a:rPr lang="en-US" sz="1600" err="1">
                <a:solidFill>
                  <a:srgbClr val="0C0D0D"/>
                </a:solidFill>
                <a:ea typeface="+mn-lt"/>
                <a:cs typeface="+mn-lt"/>
              </a:rPr>
              <a:t>ve</a:t>
            </a:r>
            <a:r>
              <a:rPr lang="en-US" sz="1600">
                <a:solidFill>
                  <a:srgbClr val="0C0D0D"/>
                </a:solidFill>
                <a:ea typeface="+mn-lt"/>
                <a:cs typeface="+mn-lt"/>
              </a:rPr>
              <a:t> </a:t>
            </a:r>
            <a:r>
              <a:rPr lang="en-US" sz="1600" err="1">
                <a:solidFill>
                  <a:srgbClr val="0C0D0D"/>
                </a:solidFill>
                <a:ea typeface="+mn-lt"/>
                <a:cs typeface="+mn-lt"/>
              </a:rPr>
              <a:t>idari</a:t>
            </a:r>
            <a:r>
              <a:rPr lang="en-US" sz="1600">
                <a:solidFill>
                  <a:srgbClr val="0C0D0D"/>
                </a:solidFill>
                <a:ea typeface="+mn-lt"/>
                <a:cs typeface="+mn-lt"/>
              </a:rPr>
              <a:t> </a:t>
            </a:r>
            <a:r>
              <a:rPr lang="en-US" sz="1600" err="1">
                <a:solidFill>
                  <a:srgbClr val="0C0D0D"/>
                </a:solidFill>
                <a:ea typeface="+mn-lt"/>
                <a:cs typeface="+mn-lt"/>
              </a:rPr>
              <a:t>personel</a:t>
            </a:r>
            <a:r>
              <a:rPr lang="en-US" sz="1600">
                <a:solidFill>
                  <a:srgbClr val="0C0D0D"/>
                </a:solidFill>
                <a:ea typeface="+mn-lt"/>
                <a:cs typeface="+mn-lt"/>
              </a:rPr>
              <a:t> </a:t>
            </a:r>
            <a:r>
              <a:rPr lang="en-US" sz="1600" err="1">
                <a:solidFill>
                  <a:srgbClr val="0C0D0D"/>
                </a:solidFill>
                <a:ea typeface="+mn-lt"/>
                <a:cs typeface="+mn-lt"/>
              </a:rPr>
              <a:t>ile</a:t>
            </a:r>
            <a:r>
              <a:rPr lang="en-US" sz="1600">
                <a:solidFill>
                  <a:srgbClr val="0C0D0D"/>
                </a:solidFill>
                <a:ea typeface="+mn-lt"/>
                <a:cs typeface="+mn-lt"/>
              </a:rPr>
              <a:t> </a:t>
            </a:r>
            <a:r>
              <a:rPr lang="en-US" sz="1600" err="1">
                <a:solidFill>
                  <a:srgbClr val="0C0D0D"/>
                </a:solidFill>
                <a:ea typeface="+mn-lt"/>
                <a:cs typeface="+mn-lt"/>
              </a:rPr>
              <a:t>öğrencilerimize</a:t>
            </a:r>
            <a:r>
              <a:rPr lang="en-US" sz="1600">
                <a:solidFill>
                  <a:srgbClr val="0C0D0D"/>
                </a:solidFill>
                <a:ea typeface="+mn-lt"/>
                <a:cs typeface="+mn-lt"/>
              </a:rPr>
              <a:t> </a:t>
            </a:r>
            <a:r>
              <a:rPr lang="en-US" sz="1600" err="1">
                <a:solidFill>
                  <a:srgbClr val="0C0D0D"/>
                </a:solidFill>
                <a:ea typeface="+mn-lt"/>
                <a:cs typeface="+mn-lt"/>
              </a:rPr>
              <a:t>yönelik</a:t>
            </a:r>
            <a:r>
              <a:rPr lang="en-US" sz="1600">
                <a:solidFill>
                  <a:srgbClr val="0C0D0D"/>
                </a:solidFill>
                <a:ea typeface="+mn-lt"/>
                <a:cs typeface="+mn-lt"/>
              </a:rPr>
              <a:t> "</a:t>
            </a:r>
            <a:r>
              <a:rPr lang="en-US" sz="1600" err="1">
                <a:solidFill>
                  <a:srgbClr val="0C0D0D"/>
                </a:solidFill>
                <a:ea typeface="+mn-lt"/>
                <a:cs typeface="+mn-lt"/>
              </a:rPr>
              <a:t>Kaygıdan</a:t>
            </a:r>
            <a:r>
              <a:rPr lang="en-US" sz="1600">
                <a:solidFill>
                  <a:srgbClr val="0C0D0D"/>
                </a:solidFill>
                <a:ea typeface="+mn-lt"/>
                <a:cs typeface="+mn-lt"/>
              </a:rPr>
              <a:t> </a:t>
            </a:r>
            <a:r>
              <a:rPr lang="en-US" sz="1600" err="1">
                <a:solidFill>
                  <a:srgbClr val="0C0D0D"/>
                </a:solidFill>
                <a:ea typeface="+mn-lt"/>
                <a:cs typeface="+mn-lt"/>
              </a:rPr>
              <a:t>Güvene</a:t>
            </a:r>
            <a:r>
              <a:rPr lang="en-US" sz="1600">
                <a:solidFill>
                  <a:srgbClr val="0C0D0D"/>
                </a:solidFill>
                <a:ea typeface="+mn-lt"/>
                <a:cs typeface="+mn-lt"/>
              </a:rPr>
              <a:t>: </a:t>
            </a:r>
            <a:r>
              <a:rPr lang="en-US" sz="1600" err="1">
                <a:solidFill>
                  <a:srgbClr val="0C0D0D"/>
                </a:solidFill>
                <a:ea typeface="+mn-lt"/>
                <a:cs typeface="+mn-lt"/>
              </a:rPr>
              <a:t>Farkındalık</a:t>
            </a:r>
            <a:r>
              <a:rPr lang="en-US" sz="1600">
                <a:solidFill>
                  <a:srgbClr val="0C0D0D"/>
                </a:solidFill>
                <a:ea typeface="+mn-lt"/>
                <a:cs typeface="+mn-lt"/>
              </a:rPr>
              <a:t> </a:t>
            </a:r>
            <a:r>
              <a:rPr lang="en-US" sz="1600" err="1">
                <a:solidFill>
                  <a:srgbClr val="0C0D0D"/>
                </a:solidFill>
                <a:ea typeface="+mn-lt"/>
                <a:cs typeface="+mn-lt"/>
              </a:rPr>
              <a:t>ve</a:t>
            </a:r>
            <a:r>
              <a:rPr lang="en-US" sz="1600">
                <a:solidFill>
                  <a:srgbClr val="0C0D0D"/>
                </a:solidFill>
                <a:ea typeface="+mn-lt"/>
                <a:cs typeface="+mn-lt"/>
              </a:rPr>
              <a:t> </a:t>
            </a:r>
            <a:r>
              <a:rPr lang="en-US" sz="1600" err="1">
                <a:solidFill>
                  <a:srgbClr val="0C0D0D"/>
                </a:solidFill>
                <a:ea typeface="+mn-lt"/>
                <a:cs typeface="+mn-lt"/>
              </a:rPr>
              <a:t>Başa</a:t>
            </a:r>
            <a:r>
              <a:rPr lang="en-US" sz="1600">
                <a:solidFill>
                  <a:srgbClr val="0C0D0D"/>
                </a:solidFill>
                <a:ea typeface="+mn-lt"/>
                <a:cs typeface="+mn-lt"/>
              </a:rPr>
              <a:t> </a:t>
            </a:r>
            <a:r>
              <a:rPr lang="en-US" sz="1600" err="1">
                <a:solidFill>
                  <a:srgbClr val="0C0D0D"/>
                </a:solidFill>
                <a:ea typeface="+mn-lt"/>
                <a:cs typeface="+mn-lt"/>
              </a:rPr>
              <a:t>Çıkma</a:t>
            </a:r>
            <a:r>
              <a:rPr lang="en-US" sz="1600">
                <a:solidFill>
                  <a:srgbClr val="0C0D0D"/>
                </a:solidFill>
                <a:ea typeface="+mn-lt"/>
                <a:cs typeface="+mn-lt"/>
              </a:rPr>
              <a:t> </a:t>
            </a:r>
            <a:r>
              <a:rPr lang="en-US" sz="1600" err="1">
                <a:solidFill>
                  <a:srgbClr val="0C0D0D"/>
                </a:solidFill>
                <a:ea typeface="+mn-lt"/>
                <a:cs typeface="+mn-lt"/>
              </a:rPr>
              <a:t>Becerileri</a:t>
            </a:r>
            <a:r>
              <a:rPr lang="en-US" sz="1600">
                <a:solidFill>
                  <a:srgbClr val="0C0D0D"/>
                </a:solidFill>
                <a:ea typeface="+mn-lt"/>
                <a:cs typeface="+mn-lt"/>
              </a:rPr>
              <a:t>" </a:t>
            </a:r>
            <a:r>
              <a:rPr lang="en-US" sz="1600" err="1">
                <a:solidFill>
                  <a:srgbClr val="0C0D0D"/>
                </a:solidFill>
                <a:ea typeface="+mn-lt"/>
                <a:cs typeface="+mn-lt"/>
              </a:rPr>
              <a:t>başlıklı</a:t>
            </a:r>
            <a:r>
              <a:rPr lang="en-US" sz="1600">
                <a:solidFill>
                  <a:srgbClr val="0C0D0D"/>
                </a:solidFill>
                <a:ea typeface="+mn-lt"/>
                <a:cs typeface="+mn-lt"/>
              </a:rPr>
              <a:t> </a:t>
            </a:r>
            <a:r>
              <a:rPr lang="en-US" sz="1600" err="1">
                <a:solidFill>
                  <a:srgbClr val="0C0D0D"/>
                </a:solidFill>
                <a:ea typeface="+mn-lt"/>
                <a:cs typeface="+mn-lt"/>
              </a:rPr>
              <a:t>çevrimiçi</a:t>
            </a:r>
            <a:r>
              <a:rPr lang="en-US" sz="1600">
                <a:solidFill>
                  <a:srgbClr val="0C0D0D"/>
                </a:solidFill>
                <a:ea typeface="+mn-lt"/>
                <a:cs typeface="+mn-lt"/>
              </a:rPr>
              <a:t> </a:t>
            </a:r>
            <a:r>
              <a:rPr lang="en-US" sz="1600" err="1">
                <a:solidFill>
                  <a:srgbClr val="0C0D0D"/>
                </a:solidFill>
                <a:ea typeface="+mn-lt"/>
                <a:cs typeface="+mn-lt"/>
              </a:rPr>
              <a:t>seminer</a:t>
            </a:r>
            <a:r>
              <a:rPr lang="en-US" sz="1600">
                <a:solidFill>
                  <a:srgbClr val="0C0D0D"/>
                </a:solidFill>
                <a:ea typeface="+mn-lt"/>
                <a:cs typeface="+mn-lt"/>
              </a:rPr>
              <a:t> </a:t>
            </a:r>
            <a:r>
              <a:rPr lang="en-US" sz="1600" err="1">
                <a:solidFill>
                  <a:srgbClr val="0C0D0D"/>
                </a:solidFill>
                <a:ea typeface="+mn-lt"/>
                <a:cs typeface="+mn-lt"/>
              </a:rPr>
              <a:t>düzenlenmiştir</a:t>
            </a:r>
            <a:r>
              <a:rPr lang="en-US" sz="1600">
                <a:solidFill>
                  <a:srgbClr val="0C0D0D"/>
                </a:solidFill>
                <a:ea typeface="+mn-lt"/>
                <a:cs typeface="+mn-lt"/>
              </a:rPr>
              <a:t>.</a:t>
            </a:r>
          </a:p>
          <a:p>
            <a:pPr marL="285750" indent="-285750" algn="just">
              <a:lnSpc>
                <a:spcPct val="150000"/>
              </a:lnSpc>
              <a:buFont typeface="Arial"/>
              <a:buChar char="•"/>
            </a:pPr>
            <a:r>
              <a:rPr lang="en-US" sz="1600" err="1">
                <a:solidFill>
                  <a:srgbClr val="0C0D0D"/>
                </a:solidFill>
                <a:ea typeface="+mn-lt"/>
                <a:cs typeface="+mn-lt"/>
              </a:rPr>
              <a:t>Uluslararası</a:t>
            </a:r>
            <a:r>
              <a:rPr lang="en-US" sz="1600">
                <a:solidFill>
                  <a:srgbClr val="0C0D0D"/>
                </a:solidFill>
                <a:ea typeface="+mn-lt"/>
                <a:cs typeface="+mn-lt"/>
              </a:rPr>
              <a:t> </a:t>
            </a:r>
            <a:r>
              <a:rPr lang="en-US" sz="1600" err="1">
                <a:solidFill>
                  <a:srgbClr val="0C0D0D"/>
                </a:solidFill>
                <a:ea typeface="+mn-lt"/>
                <a:cs typeface="+mn-lt"/>
              </a:rPr>
              <a:t>Siyaset</a:t>
            </a:r>
            <a:r>
              <a:rPr lang="en-US" sz="1600">
                <a:solidFill>
                  <a:srgbClr val="0C0D0D"/>
                </a:solidFill>
                <a:ea typeface="+mn-lt"/>
                <a:cs typeface="+mn-lt"/>
              </a:rPr>
              <a:t> </a:t>
            </a:r>
            <a:r>
              <a:rPr lang="en-US" sz="1600" err="1">
                <a:solidFill>
                  <a:srgbClr val="0C0D0D"/>
                </a:solidFill>
                <a:ea typeface="+mn-lt"/>
                <a:cs typeface="+mn-lt"/>
              </a:rPr>
              <a:t>Bilimi</a:t>
            </a:r>
            <a:r>
              <a:rPr lang="en-US" sz="1600">
                <a:solidFill>
                  <a:srgbClr val="0C0D0D"/>
                </a:solidFill>
                <a:ea typeface="+mn-lt"/>
                <a:cs typeface="+mn-lt"/>
              </a:rPr>
              <a:t> </a:t>
            </a:r>
            <a:r>
              <a:rPr lang="en-US" sz="1600" err="1">
                <a:solidFill>
                  <a:srgbClr val="0C0D0D"/>
                </a:solidFill>
                <a:ea typeface="+mn-lt"/>
                <a:cs typeface="+mn-lt"/>
              </a:rPr>
              <a:t>Derneği’nin</a:t>
            </a:r>
            <a:r>
              <a:rPr lang="en-US" sz="1600">
                <a:solidFill>
                  <a:srgbClr val="0C0D0D"/>
                </a:solidFill>
                <a:ea typeface="+mn-lt"/>
                <a:cs typeface="+mn-lt"/>
              </a:rPr>
              <a:t> (IPSA) </a:t>
            </a:r>
            <a:r>
              <a:rPr lang="en-US" sz="1600" err="1">
                <a:solidFill>
                  <a:srgbClr val="0C0D0D"/>
                </a:solidFill>
                <a:ea typeface="+mn-lt"/>
                <a:cs typeface="+mn-lt"/>
              </a:rPr>
              <a:t>metot</a:t>
            </a:r>
            <a:r>
              <a:rPr lang="en-US" sz="1600">
                <a:solidFill>
                  <a:srgbClr val="0C0D0D"/>
                </a:solidFill>
                <a:ea typeface="+mn-lt"/>
                <a:cs typeface="+mn-lt"/>
              </a:rPr>
              <a:t> </a:t>
            </a:r>
            <a:r>
              <a:rPr lang="en-US" sz="1600" err="1">
                <a:solidFill>
                  <a:srgbClr val="0C0D0D"/>
                </a:solidFill>
                <a:ea typeface="+mn-lt"/>
                <a:cs typeface="+mn-lt"/>
              </a:rPr>
              <a:t>okulu</a:t>
            </a:r>
            <a:r>
              <a:rPr lang="en-US" sz="1600">
                <a:solidFill>
                  <a:srgbClr val="0C0D0D"/>
                </a:solidFill>
                <a:ea typeface="+mn-lt"/>
                <a:cs typeface="+mn-lt"/>
              </a:rPr>
              <a:t> İtalya, </a:t>
            </a:r>
            <a:r>
              <a:rPr lang="en-US" sz="1600" err="1">
                <a:solidFill>
                  <a:srgbClr val="0C0D0D"/>
                </a:solidFill>
                <a:ea typeface="+mn-lt"/>
                <a:cs typeface="+mn-lt"/>
              </a:rPr>
              <a:t>Meksika</a:t>
            </a:r>
            <a:r>
              <a:rPr lang="en-US" sz="1600">
                <a:solidFill>
                  <a:srgbClr val="0C0D0D"/>
                </a:solidFill>
                <a:ea typeface="+mn-lt"/>
                <a:cs typeface="+mn-lt"/>
              </a:rPr>
              <a:t>, </a:t>
            </a:r>
            <a:r>
              <a:rPr lang="en-US" sz="1600" err="1">
                <a:solidFill>
                  <a:srgbClr val="0C0D0D"/>
                </a:solidFill>
                <a:ea typeface="+mn-lt"/>
                <a:cs typeface="+mn-lt"/>
              </a:rPr>
              <a:t>Rusya</a:t>
            </a:r>
            <a:r>
              <a:rPr lang="en-US" sz="1600">
                <a:solidFill>
                  <a:srgbClr val="0C0D0D"/>
                </a:solidFill>
                <a:ea typeface="+mn-lt"/>
                <a:cs typeface="+mn-lt"/>
              </a:rPr>
              <a:t>, </a:t>
            </a:r>
            <a:r>
              <a:rPr lang="en-US" sz="1600" err="1">
                <a:solidFill>
                  <a:srgbClr val="0C0D0D"/>
                </a:solidFill>
                <a:ea typeface="+mn-lt"/>
                <a:cs typeface="+mn-lt"/>
              </a:rPr>
              <a:t>Brezilya</a:t>
            </a:r>
            <a:r>
              <a:rPr lang="en-US" sz="1600">
                <a:solidFill>
                  <a:srgbClr val="0C0D0D"/>
                </a:solidFill>
                <a:ea typeface="+mn-lt"/>
                <a:cs typeface="+mn-lt"/>
              </a:rPr>
              <a:t>, </a:t>
            </a:r>
            <a:r>
              <a:rPr lang="en-US" sz="1600" err="1">
                <a:solidFill>
                  <a:srgbClr val="0C0D0D"/>
                </a:solidFill>
                <a:ea typeface="+mn-lt"/>
                <a:cs typeface="+mn-lt"/>
              </a:rPr>
              <a:t>Singapur</a:t>
            </a:r>
            <a:r>
              <a:rPr lang="en-US" sz="1600">
                <a:solidFill>
                  <a:srgbClr val="0C0D0D"/>
                </a:solidFill>
                <a:ea typeface="+mn-lt"/>
                <a:cs typeface="+mn-lt"/>
              </a:rPr>
              <a:t> </a:t>
            </a:r>
            <a:r>
              <a:rPr lang="en-US" sz="1600" err="1">
                <a:solidFill>
                  <a:srgbClr val="0C0D0D"/>
                </a:solidFill>
                <a:ea typeface="+mn-lt"/>
                <a:cs typeface="+mn-lt"/>
              </a:rPr>
              <a:t>ve</a:t>
            </a:r>
            <a:r>
              <a:rPr lang="en-US" sz="1600">
                <a:solidFill>
                  <a:srgbClr val="0C0D0D"/>
                </a:solidFill>
                <a:ea typeface="+mn-lt"/>
                <a:cs typeface="+mn-lt"/>
              </a:rPr>
              <a:t> Kanada </a:t>
            </a:r>
            <a:r>
              <a:rPr lang="en-US" sz="1600" err="1">
                <a:solidFill>
                  <a:srgbClr val="0C0D0D"/>
                </a:solidFill>
                <a:ea typeface="+mn-lt"/>
                <a:cs typeface="+mn-lt"/>
              </a:rPr>
              <a:t>yaz</a:t>
            </a:r>
            <a:r>
              <a:rPr lang="en-US" sz="1600">
                <a:solidFill>
                  <a:srgbClr val="0C0D0D"/>
                </a:solidFill>
                <a:ea typeface="+mn-lt"/>
                <a:cs typeface="+mn-lt"/>
              </a:rPr>
              <a:t> </a:t>
            </a:r>
            <a:r>
              <a:rPr lang="en-US" sz="1600" err="1">
                <a:solidFill>
                  <a:srgbClr val="0C0D0D"/>
                </a:solidFill>
                <a:ea typeface="+mn-lt"/>
                <a:cs typeface="+mn-lt"/>
              </a:rPr>
              <a:t>okullarına</a:t>
            </a:r>
            <a:r>
              <a:rPr lang="en-US" sz="1600">
                <a:solidFill>
                  <a:srgbClr val="0C0D0D"/>
                </a:solidFill>
                <a:ea typeface="+mn-lt"/>
                <a:cs typeface="+mn-lt"/>
              </a:rPr>
              <a:t> ek </a:t>
            </a:r>
            <a:r>
              <a:rPr lang="en-US" sz="1600" err="1">
                <a:solidFill>
                  <a:srgbClr val="0C0D0D"/>
                </a:solidFill>
                <a:ea typeface="+mn-lt"/>
                <a:cs typeface="+mn-lt"/>
              </a:rPr>
              <a:t>olarak</a:t>
            </a:r>
            <a:r>
              <a:rPr lang="en-US" sz="1600">
                <a:solidFill>
                  <a:srgbClr val="0C0D0D"/>
                </a:solidFill>
                <a:ea typeface="+mn-lt"/>
                <a:cs typeface="+mn-lt"/>
              </a:rPr>
              <a:t>, IPSA-ABU Summer School for Social Science Research Methods </a:t>
            </a:r>
            <a:r>
              <a:rPr lang="en-US" sz="1600" err="1">
                <a:solidFill>
                  <a:srgbClr val="0C0D0D"/>
                </a:solidFill>
                <a:ea typeface="+mn-lt"/>
                <a:cs typeface="+mn-lt"/>
              </a:rPr>
              <a:t>adı</a:t>
            </a:r>
            <a:r>
              <a:rPr lang="en-US" sz="1600">
                <a:solidFill>
                  <a:srgbClr val="0C0D0D"/>
                </a:solidFill>
                <a:ea typeface="+mn-lt"/>
                <a:cs typeface="+mn-lt"/>
              </a:rPr>
              <a:t> </a:t>
            </a:r>
            <a:r>
              <a:rPr lang="en-US" sz="1600" err="1">
                <a:solidFill>
                  <a:srgbClr val="0C0D0D"/>
                </a:solidFill>
                <a:ea typeface="+mn-lt"/>
                <a:cs typeface="+mn-lt"/>
              </a:rPr>
              <a:t>altında</a:t>
            </a:r>
            <a:r>
              <a:rPr lang="en-US" sz="1600">
                <a:solidFill>
                  <a:srgbClr val="0C0D0D"/>
                </a:solidFill>
                <a:ea typeface="+mn-lt"/>
                <a:cs typeface="+mn-lt"/>
              </a:rPr>
              <a:t> </a:t>
            </a:r>
            <a:r>
              <a:rPr lang="en-US" sz="1600" err="1">
                <a:solidFill>
                  <a:srgbClr val="0C0D0D"/>
                </a:solidFill>
                <a:ea typeface="+mn-lt"/>
                <a:cs typeface="+mn-lt"/>
              </a:rPr>
              <a:t>Antalya’da</a:t>
            </a:r>
            <a:r>
              <a:rPr lang="en-US" sz="1600">
                <a:solidFill>
                  <a:srgbClr val="0C0D0D"/>
                </a:solidFill>
                <a:ea typeface="+mn-lt"/>
                <a:cs typeface="+mn-lt"/>
              </a:rPr>
              <a:t> 2. </a:t>
            </a:r>
            <a:r>
              <a:rPr lang="en-US" sz="1600" err="1">
                <a:solidFill>
                  <a:srgbClr val="0C0D0D"/>
                </a:solidFill>
                <a:ea typeface="+mn-lt"/>
                <a:cs typeface="+mn-lt"/>
              </a:rPr>
              <a:t>kez</a:t>
            </a:r>
            <a:r>
              <a:rPr lang="en-US" sz="1600">
                <a:solidFill>
                  <a:srgbClr val="0C0D0D"/>
                </a:solidFill>
                <a:ea typeface="+mn-lt"/>
                <a:cs typeface="+mn-lt"/>
              </a:rPr>
              <a:t> </a:t>
            </a:r>
            <a:r>
              <a:rPr lang="en-US" sz="1600" err="1">
                <a:solidFill>
                  <a:srgbClr val="0C0D0D"/>
                </a:solidFill>
                <a:ea typeface="+mn-lt"/>
                <a:cs typeface="+mn-lt"/>
              </a:rPr>
              <a:t>düzenlenmiştir</a:t>
            </a:r>
            <a:r>
              <a:rPr lang="en-US" sz="1600">
                <a:solidFill>
                  <a:srgbClr val="0C0D0D"/>
                </a:solidFill>
                <a:ea typeface="+mn-lt"/>
                <a:cs typeface="+mn-lt"/>
              </a:rPr>
              <a:t>.  </a:t>
            </a:r>
            <a:endParaRPr lang="en-US" sz="1600">
              <a:solidFill>
                <a:srgbClr val="0C0D0D"/>
              </a:solidFill>
              <a:cs typeface="Calibri"/>
            </a:endParaRPr>
          </a:p>
          <a:p>
            <a:pPr marL="285750" indent="-285750" algn="just">
              <a:lnSpc>
                <a:spcPct val="150000"/>
              </a:lnSpc>
              <a:buFont typeface="Arial"/>
              <a:buChar char="•"/>
            </a:pPr>
            <a:r>
              <a:rPr lang="en-US" sz="1600">
                <a:solidFill>
                  <a:srgbClr val="0C0D0D"/>
                </a:solidFill>
                <a:ea typeface="+mn-lt"/>
                <a:cs typeface="+mn-lt"/>
              </a:rPr>
              <a:t> </a:t>
            </a:r>
            <a:r>
              <a:rPr lang="en-US" sz="1600" err="1">
                <a:solidFill>
                  <a:srgbClr val="0C0D0D"/>
                </a:solidFill>
                <a:ea typeface="+mn-lt"/>
                <a:cs typeface="+mn-lt"/>
              </a:rPr>
              <a:t>Girişimcilikle</a:t>
            </a:r>
            <a:r>
              <a:rPr lang="en-US" sz="1600">
                <a:solidFill>
                  <a:srgbClr val="0C0D0D"/>
                </a:solidFill>
                <a:ea typeface="+mn-lt"/>
                <a:cs typeface="+mn-lt"/>
              </a:rPr>
              <a:t> </a:t>
            </a:r>
            <a:r>
              <a:rPr lang="en-US" sz="1600" err="1">
                <a:solidFill>
                  <a:srgbClr val="0C0D0D"/>
                </a:solidFill>
                <a:ea typeface="+mn-lt"/>
                <a:cs typeface="+mn-lt"/>
              </a:rPr>
              <a:t>ilgili</a:t>
            </a:r>
            <a:r>
              <a:rPr lang="en-US" sz="1600">
                <a:solidFill>
                  <a:srgbClr val="0C0D0D"/>
                </a:solidFill>
                <a:ea typeface="+mn-lt"/>
                <a:cs typeface="+mn-lt"/>
              </a:rPr>
              <a:t> </a:t>
            </a:r>
            <a:r>
              <a:rPr lang="en-US" sz="1600" err="1">
                <a:solidFill>
                  <a:srgbClr val="0C0D0D"/>
                </a:solidFill>
                <a:ea typeface="+mn-lt"/>
                <a:cs typeface="+mn-lt"/>
              </a:rPr>
              <a:t>ulusal</a:t>
            </a:r>
            <a:r>
              <a:rPr lang="en-US" sz="1600">
                <a:solidFill>
                  <a:srgbClr val="0C0D0D"/>
                </a:solidFill>
                <a:ea typeface="+mn-lt"/>
                <a:cs typeface="+mn-lt"/>
              </a:rPr>
              <a:t> </a:t>
            </a:r>
            <a:r>
              <a:rPr lang="en-US" sz="1600" err="1">
                <a:solidFill>
                  <a:srgbClr val="0C0D0D"/>
                </a:solidFill>
                <a:ea typeface="+mn-lt"/>
                <a:cs typeface="+mn-lt"/>
              </a:rPr>
              <a:t>düzeyde</a:t>
            </a:r>
            <a:r>
              <a:rPr lang="en-US" sz="1600">
                <a:solidFill>
                  <a:srgbClr val="0C0D0D"/>
                </a:solidFill>
                <a:ea typeface="+mn-lt"/>
                <a:cs typeface="+mn-lt"/>
              </a:rPr>
              <a:t> </a:t>
            </a:r>
            <a:r>
              <a:rPr lang="en-US" sz="1600" err="1">
                <a:solidFill>
                  <a:srgbClr val="0C0D0D"/>
                </a:solidFill>
                <a:ea typeface="+mn-lt"/>
                <a:cs typeface="+mn-lt"/>
              </a:rPr>
              <a:t>yapılan</a:t>
            </a:r>
            <a:r>
              <a:rPr lang="en-US" sz="1600">
                <a:solidFill>
                  <a:srgbClr val="0C0D0D"/>
                </a:solidFill>
                <a:ea typeface="+mn-lt"/>
                <a:cs typeface="+mn-lt"/>
              </a:rPr>
              <a:t> Hackathon-ANSİAD </a:t>
            </a:r>
            <a:r>
              <a:rPr lang="en-US" sz="1600" err="1">
                <a:solidFill>
                  <a:srgbClr val="0C0D0D"/>
                </a:solidFill>
                <a:ea typeface="+mn-lt"/>
                <a:cs typeface="+mn-lt"/>
              </a:rPr>
              <a:t>Girişimcilik</a:t>
            </a:r>
            <a:r>
              <a:rPr lang="en-US" sz="1600">
                <a:solidFill>
                  <a:srgbClr val="0C0D0D"/>
                </a:solidFill>
                <a:ea typeface="+mn-lt"/>
                <a:cs typeface="+mn-lt"/>
              </a:rPr>
              <a:t> </a:t>
            </a:r>
            <a:r>
              <a:rPr lang="en-US" sz="1600" err="1">
                <a:solidFill>
                  <a:srgbClr val="0C0D0D"/>
                </a:solidFill>
                <a:ea typeface="+mn-lt"/>
                <a:cs typeface="+mn-lt"/>
              </a:rPr>
              <a:t>Günleri’ne</a:t>
            </a:r>
            <a:r>
              <a:rPr lang="en-US" sz="1600">
                <a:solidFill>
                  <a:srgbClr val="0C0D0D"/>
                </a:solidFill>
                <a:ea typeface="+mn-lt"/>
                <a:cs typeface="+mn-lt"/>
              </a:rPr>
              <a:t> </a:t>
            </a:r>
            <a:r>
              <a:rPr lang="en-US" sz="1600" err="1">
                <a:solidFill>
                  <a:srgbClr val="0C0D0D"/>
                </a:solidFill>
                <a:ea typeface="+mn-lt"/>
                <a:cs typeface="+mn-lt"/>
              </a:rPr>
              <a:t>katılım</a:t>
            </a:r>
            <a:r>
              <a:rPr lang="en-US" sz="1600">
                <a:solidFill>
                  <a:srgbClr val="0C0D0D"/>
                </a:solidFill>
                <a:ea typeface="+mn-lt"/>
                <a:cs typeface="+mn-lt"/>
              </a:rPr>
              <a:t> </a:t>
            </a:r>
            <a:r>
              <a:rPr lang="en-US" sz="1600" err="1">
                <a:solidFill>
                  <a:srgbClr val="0C0D0D"/>
                </a:solidFill>
                <a:ea typeface="+mn-lt"/>
                <a:cs typeface="+mn-lt"/>
              </a:rPr>
              <a:t>sağlanmıştır</a:t>
            </a:r>
            <a:r>
              <a:rPr lang="en-US" sz="1600">
                <a:solidFill>
                  <a:srgbClr val="0C0D0D"/>
                </a:solidFill>
                <a:ea typeface="+mn-lt"/>
                <a:cs typeface="+mn-lt"/>
              </a:rPr>
              <a:t>.</a:t>
            </a:r>
            <a:endParaRPr lang="en-US" sz="1600">
              <a:solidFill>
                <a:srgbClr val="0C0D0D"/>
              </a:solidFill>
              <a:cs typeface="Calibri"/>
            </a:endParaRPr>
          </a:p>
          <a:p>
            <a:pPr marL="285750" indent="-285750" algn="just">
              <a:lnSpc>
                <a:spcPct val="150000"/>
              </a:lnSpc>
              <a:buFont typeface="Arial"/>
              <a:buChar char="•"/>
            </a:pPr>
            <a:r>
              <a:rPr lang="en-US" sz="1600">
                <a:solidFill>
                  <a:srgbClr val="0C0D0D"/>
                </a:solidFill>
                <a:ea typeface="+mn-lt"/>
                <a:cs typeface="+mn-lt"/>
              </a:rPr>
              <a:t> </a:t>
            </a:r>
            <a:r>
              <a:rPr lang="en-US" sz="1600" err="1">
                <a:solidFill>
                  <a:srgbClr val="0C0D0D"/>
                </a:solidFill>
                <a:ea typeface="+mn-lt"/>
                <a:cs typeface="+mn-lt"/>
              </a:rPr>
              <a:t>Akademisyenlerimiz</a:t>
            </a:r>
            <a:r>
              <a:rPr lang="en-US" sz="1600">
                <a:solidFill>
                  <a:srgbClr val="0C0D0D"/>
                </a:solidFill>
                <a:ea typeface="+mn-lt"/>
                <a:cs typeface="+mn-lt"/>
              </a:rPr>
              <a:t> </a:t>
            </a:r>
            <a:r>
              <a:rPr lang="en-US" sz="1600" err="1">
                <a:solidFill>
                  <a:srgbClr val="0C0D0D"/>
                </a:solidFill>
                <a:ea typeface="+mn-lt"/>
                <a:cs typeface="+mn-lt"/>
              </a:rPr>
              <a:t>Gençlik</a:t>
            </a:r>
            <a:r>
              <a:rPr lang="en-US" sz="1600">
                <a:solidFill>
                  <a:srgbClr val="0C0D0D"/>
                </a:solidFill>
                <a:ea typeface="+mn-lt"/>
                <a:cs typeface="+mn-lt"/>
              </a:rPr>
              <a:t> Spor </a:t>
            </a:r>
            <a:r>
              <a:rPr lang="en-US" sz="1600" err="1">
                <a:solidFill>
                  <a:srgbClr val="0C0D0D"/>
                </a:solidFill>
                <a:ea typeface="+mn-lt"/>
                <a:cs typeface="+mn-lt"/>
              </a:rPr>
              <a:t>Bakanlığı</a:t>
            </a:r>
            <a:r>
              <a:rPr lang="en-US" sz="1600">
                <a:solidFill>
                  <a:srgbClr val="0C0D0D"/>
                </a:solidFill>
                <a:ea typeface="+mn-lt"/>
                <a:cs typeface="+mn-lt"/>
              </a:rPr>
              <a:t> </a:t>
            </a:r>
            <a:r>
              <a:rPr lang="en-US" sz="1600" err="1">
                <a:solidFill>
                  <a:srgbClr val="0C0D0D"/>
                </a:solidFill>
                <a:ea typeface="+mn-lt"/>
                <a:cs typeface="+mn-lt"/>
              </a:rPr>
              <a:t>tarafından</a:t>
            </a:r>
            <a:r>
              <a:rPr lang="en-US" sz="1600">
                <a:solidFill>
                  <a:srgbClr val="0C0D0D"/>
                </a:solidFill>
                <a:ea typeface="+mn-lt"/>
                <a:cs typeface="+mn-lt"/>
              </a:rPr>
              <a:t> </a:t>
            </a:r>
            <a:r>
              <a:rPr lang="en-US" sz="1600" err="1">
                <a:solidFill>
                  <a:srgbClr val="0C0D0D"/>
                </a:solidFill>
                <a:ea typeface="+mn-lt"/>
                <a:cs typeface="+mn-lt"/>
              </a:rPr>
              <a:t>düzenlenen</a:t>
            </a:r>
            <a:r>
              <a:rPr lang="en-US" sz="1600">
                <a:solidFill>
                  <a:srgbClr val="0C0D0D"/>
                </a:solidFill>
                <a:ea typeface="+mn-lt"/>
                <a:cs typeface="+mn-lt"/>
              </a:rPr>
              <a:t> </a:t>
            </a:r>
            <a:r>
              <a:rPr lang="en-US" sz="1600" err="1">
                <a:solidFill>
                  <a:srgbClr val="0C0D0D"/>
                </a:solidFill>
                <a:ea typeface="+mn-lt"/>
                <a:cs typeface="+mn-lt"/>
              </a:rPr>
              <a:t>girişimcilik</a:t>
            </a:r>
            <a:r>
              <a:rPr lang="en-US" sz="1600">
                <a:solidFill>
                  <a:srgbClr val="0C0D0D"/>
                </a:solidFill>
                <a:ea typeface="+mn-lt"/>
                <a:cs typeface="+mn-lt"/>
              </a:rPr>
              <a:t> </a:t>
            </a:r>
            <a:r>
              <a:rPr lang="en-US" sz="1600" err="1">
                <a:solidFill>
                  <a:srgbClr val="0C0D0D"/>
                </a:solidFill>
                <a:ea typeface="+mn-lt"/>
                <a:cs typeface="+mn-lt"/>
              </a:rPr>
              <a:t>aktivitelerinde</a:t>
            </a:r>
            <a:r>
              <a:rPr lang="en-US" sz="1600">
                <a:solidFill>
                  <a:srgbClr val="0C0D0D"/>
                </a:solidFill>
                <a:ea typeface="+mn-lt"/>
                <a:cs typeface="+mn-lt"/>
              </a:rPr>
              <a:t> </a:t>
            </a:r>
            <a:r>
              <a:rPr lang="en-US" sz="1600" err="1">
                <a:solidFill>
                  <a:srgbClr val="0C0D0D"/>
                </a:solidFill>
                <a:ea typeface="+mn-lt"/>
                <a:cs typeface="+mn-lt"/>
              </a:rPr>
              <a:t>eğitim</a:t>
            </a:r>
            <a:r>
              <a:rPr lang="en-US" sz="1600">
                <a:solidFill>
                  <a:srgbClr val="0C0D0D"/>
                </a:solidFill>
                <a:ea typeface="+mn-lt"/>
                <a:cs typeface="+mn-lt"/>
              </a:rPr>
              <a:t> </a:t>
            </a:r>
            <a:r>
              <a:rPr lang="en-US" sz="1600" err="1">
                <a:solidFill>
                  <a:srgbClr val="0C0D0D"/>
                </a:solidFill>
                <a:ea typeface="+mn-lt"/>
                <a:cs typeface="+mn-lt"/>
              </a:rPr>
              <a:t>vermiştir</a:t>
            </a:r>
            <a:r>
              <a:rPr lang="en-US" sz="1600">
                <a:solidFill>
                  <a:srgbClr val="0C0D0D"/>
                </a:solidFill>
                <a:ea typeface="+mn-lt"/>
                <a:cs typeface="+mn-lt"/>
              </a:rPr>
              <a:t>.</a:t>
            </a:r>
            <a:endParaRPr lang="en-US" sz="1600">
              <a:solidFill>
                <a:srgbClr val="0C0D0D"/>
              </a:solidFill>
              <a:cs typeface="Calibri" panose="020F0502020204030204"/>
            </a:endParaRPr>
          </a:p>
        </p:txBody>
      </p:sp>
    </p:spTree>
    <p:extLst>
      <p:ext uri="{BB962C8B-B14F-4D97-AF65-F5344CB8AC3E}">
        <p14:creationId xmlns:p14="http://schemas.microsoft.com/office/powerpoint/2010/main" val="292632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a:solidFill>
                  <a:schemeClr val="accent6"/>
                </a:solidFill>
                <a:latin typeface="+mn-lt"/>
              </a:rPr>
              <a:t>FARKLI VE İYİ UYGULAMA ÖRNEKLERİ</a:t>
            </a:r>
          </a:p>
          <a:p>
            <a:r>
              <a:rPr lang="tr-TR" sz="2700">
                <a:solidFill>
                  <a:schemeClr val="tx2"/>
                </a:solidFill>
                <a:latin typeface="+mn-lt"/>
              </a:rPr>
              <a:t>TOPLUMSAL KATKI ALANINDA</a:t>
            </a:r>
            <a:endParaRPr lang="en-US" sz="270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05167A-3AC8-4128-AED8-4F9B0F5DB94B}"/>
              </a:ext>
            </a:extLst>
          </p:cNvPr>
          <p:cNvSpPr txBox="1"/>
          <p:nvPr/>
        </p:nvSpPr>
        <p:spPr>
          <a:xfrm>
            <a:off x="309422" y="1505968"/>
            <a:ext cx="8468349" cy="55750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Arial"/>
              <a:buChar char="•"/>
            </a:pPr>
            <a:r>
              <a:rPr lang="en-US" sz="2400" err="1">
                <a:solidFill>
                  <a:srgbClr val="0C0D0D"/>
                </a:solidFill>
                <a:cs typeface="Calibri"/>
              </a:rPr>
              <a:t>Ansiad</a:t>
            </a:r>
            <a:r>
              <a:rPr lang="en-US" sz="2400">
                <a:solidFill>
                  <a:srgbClr val="0C0D0D"/>
                </a:solidFill>
                <a:cs typeface="Calibri"/>
              </a:rPr>
              <a:t> </a:t>
            </a:r>
            <a:r>
              <a:rPr lang="en-US" sz="2400" err="1">
                <a:solidFill>
                  <a:srgbClr val="0C0D0D"/>
                </a:solidFill>
                <a:cs typeface="Calibri"/>
              </a:rPr>
              <a:t>ile</a:t>
            </a:r>
            <a:r>
              <a:rPr lang="en-US" sz="2400">
                <a:solidFill>
                  <a:srgbClr val="0C0D0D"/>
                </a:solidFill>
                <a:cs typeface="Calibri"/>
              </a:rPr>
              <a:t> </a:t>
            </a:r>
            <a:r>
              <a:rPr lang="en-US" sz="2400" err="1">
                <a:solidFill>
                  <a:srgbClr val="0C0D0D"/>
                </a:solidFill>
                <a:cs typeface="Calibri"/>
              </a:rPr>
              <a:t>yapılan</a:t>
            </a:r>
            <a:r>
              <a:rPr lang="en-US" sz="2400">
                <a:solidFill>
                  <a:srgbClr val="0C0D0D"/>
                </a:solidFill>
                <a:cs typeface="Calibri"/>
              </a:rPr>
              <a:t> </a:t>
            </a:r>
            <a:r>
              <a:rPr lang="en-US" sz="2400" err="1">
                <a:solidFill>
                  <a:srgbClr val="0C0D0D"/>
                </a:solidFill>
                <a:cs typeface="Calibri"/>
              </a:rPr>
              <a:t>protokolle</a:t>
            </a:r>
            <a:r>
              <a:rPr lang="en-US" sz="2400">
                <a:solidFill>
                  <a:srgbClr val="0C0D0D"/>
                </a:solidFill>
                <a:cs typeface="Calibri"/>
              </a:rPr>
              <a:t> </a:t>
            </a:r>
            <a:r>
              <a:rPr lang="en-US" sz="2400" err="1">
                <a:solidFill>
                  <a:srgbClr val="0C0D0D"/>
                </a:solidFill>
                <a:cs typeface="Calibri"/>
              </a:rPr>
              <a:t>Antalya'da</a:t>
            </a:r>
            <a:r>
              <a:rPr lang="en-US" sz="2400">
                <a:solidFill>
                  <a:srgbClr val="0C0D0D"/>
                </a:solidFill>
                <a:cs typeface="Calibri"/>
              </a:rPr>
              <a:t> </a:t>
            </a:r>
            <a:r>
              <a:rPr lang="en-US" sz="2400" err="1">
                <a:solidFill>
                  <a:srgbClr val="0C0D0D"/>
                </a:solidFill>
                <a:cs typeface="Calibri"/>
              </a:rPr>
              <a:t>bulunan</a:t>
            </a:r>
            <a:r>
              <a:rPr lang="en-US" sz="2400">
                <a:solidFill>
                  <a:srgbClr val="0C0D0D"/>
                </a:solidFill>
                <a:cs typeface="Calibri"/>
              </a:rPr>
              <a:t> </a:t>
            </a:r>
            <a:r>
              <a:rPr lang="en-US" sz="2400" err="1">
                <a:solidFill>
                  <a:srgbClr val="0C0D0D"/>
                </a:solidFill>
                <a:cs typeface="Calibri"/>
              </a:rPr>
              <a:t>işletmelerin</a:t>
            </a:r>
            <a:r>
              <a:rPr lang="en-US" sz="2400">
                <a:solidFill>
                  <a:srgbClr val="0C0D0D"/>
                </a:solidFill>
                <a:cs typeface="Calibri"/>
              </a:rPr>
              <a:t> </a:t>
            </a:r>
            <a:r>
              <a:rPr lang="en-US" sz="2400" err="1">
                <a:solidFill>
                  <a:srgbClr val="0C0D0D"/>
                </a:solidFill>
                <a:cs typeface="Calibri"/>
              </a:rPr>
              <a:t>çalışanlarına</a:t>
            </a:r>
            <a:r>
              <a:rPr lang="en-US" sz="2400">
                <a:solidFill>
                  <a:srgbClr val="0C0D0D"/>
                </a:solidFill>
                <a:cs typeface="Calibri"/>
              </a:rPr>
              <a:t> </a:t>
            </a:r>
            <a:r>
              <a:rPr lang="en-US" sz="2400" err="1">
                <a:solidFill>
                  <a:srgbClr val="0C0D0D"/>
                </a:solidFill>
                <a:cs typeface="Calibri"/>
              </a:rPr>
              <a:t>eğitim</a:t>
            </a:r>
            <a:r>
              <a:rPr lang="en-US" sz="2400">
                <a:solidFill>
                  <a:srgbClr val="0C0D0D"/>
                </a:solidFill>
                <a:cs typeface="Calibri"/>
              </a:rPr>
              <a:t> </a:t>
            </a:r>
            <a:r>
              <a:rPr lang="en-US" sz="2400" err="1">
                <a:solidFill>
                  <a:srgbClr val="0C0D0D"/>
                </a:solidFill>
                <a:cs typeface="Calibri"/>
              </a:rPr>
              <a:t>verilmiştir</a:t>
            </a:r>
            <a:r>
              <a:rPr lang="en-US" sz="2400">
                <a:solidFill>
                  <a:srgbClr val="0C0D0D"/>
                </a:solidFill>
                <a:cs typeface="Calibri"/>
              </a:rPr>
              <a:t>. </a:t>
            </a:r>
            <a:r>
              <a:rPr lang="en-US" sz="2400" err="1">
                <a:solidFill>
                  <a:srgbClr val="0C0D0D"/>
                </a:solidFill>
                <a:cs typeface="Calibri"/>
              </a:rPr>
              <a:t>Böylece</a:t>
            </a:r>
            <a:r>
              <a:rPr lang="en-US" sz="2400">
                <a:solidFill>
                  <a:srgbClr val="0C0D0D"/>
                </a:solidFill>
                <a:cs typeface="Calibri"/>
              </a:rPr>
              <a:t> </a:t>
            </a:r>
            <a:r>
              <a:rPr lang="en-US" sz="2400" err="1">
                <a:solidFill>
                  <a:srgbClr val="0C0D0D"/>
                </a:solidFill>
                <a:cs typeface="Calibri"/>
              </a:rPr>
              <a:t>çalışanlar</a:t>
            </a:r>
            <a:r>
              <a:rPr lang="en-US" sz="2400">
                <a:solidFill>
                  <a:srgbClr val="0C0D0D"/>
                </a:solidFill>
                <a:cs typeface="Calibri"/>
              </a:rPr>
              <a:t> </a:t>
            </a:r>
            <a:r>
              <a:rPr lang="en-US" sz="2400" err="1">
                <a:solidFill>
                  <a:srgbClr val="0C0D0D"/>
                </a:solidFill>
                <a:cs typeface="Calibri"/>
              </a:rPr>
              <a:t>bilgilerini</a:t>
            </a:r>
            <a:r>
              <a:rPr lang="en-US" sz="2400">
                <a:solidFill>
                  <a:srgbClr val="0C0D0D"/>
                </a:solidFill>
                <a:cs typeface="Calibri"/>
              </a:rPr>
              <a:t> </a:t>
            </a:r>
            <a:r>
              <a:rPr lang="en-US" sz="2400" err="1">
                <a:solidFill>
                  <a:srgbClr val="0C0D0D"/>
                </a:solidFill>
                <a:cs typeface="Calibri"/>
              </a:rPr>
              <a:t>güncellleme</a:t>
            </a:r>
            <a:r>
              <a:rPr lang="en-US" sz="2400">
                <a:solidFill>
                  <a:srgbClr val="0C0D0D"/>
                </a:solidFill>
                <a:cs typeface="Calibri"/>
              </a:rPr>
              <a:t> </a:t>
            </a:r>
            <a:r>
              <a:rPr lang="en-US" sz="2400" err="1">
                <a:solidFill>
                  <a:srgbClr val="0C0D0D"/>
                </a:solidFill>
                <a:cs typeface="Calibri"/>
              </a:rPr>
              <a:t>şansı</a:t>
            </a:r>
            <a:r>
              <a:rPr lang="en-US" sz="2400">
                <a:solidFill>
                  <a:srgbClr val="0C0D0D"/>
                </a:solidFill>
                <a:cs typeface="Calibri"/>
              </a:rPr>
              <a:t> </a:t>
            </a:r>
            <a:r>
              <a:rPr lang="en-US" sz="2400" err="1">
                <a:solidFill>
                  <a:srgbClr val="0C0D0D"/>
                </a:solidFill>
                <a:cs typeface="Calibri"/>
              </a:rPr>
              <a:t>bulmuşlardır</a:t>
            </a:r>
            <a:r>
              <a:rPr lang="en-US" sz="2400">
                <a:solidFill>
                  <a:srgbClr val="0C0D0D"/>
                </a:solidFill>
                <a:cs typeface="Calibri"/>
              </a:rPr>
              <a:t>.</a:t>
            </a:r>
            <a:endParaRPr lang="en-US"/>
          </a:p>
          <a:p>
            <a:pPr marL="342900" indent="-342900" algn="just">
              <a:lnSpc>
                <a:spcPct val="150000"/>
              </a:lnSpc>
              <a:buFont typeface="Arial"/>
              <a:buChar char="•"/>
            </a:pPr>
            <a:r>
              <a:rPr lang="en-US" sz="2400">
                <a:solidFill>
                  <a:srgbClr val="0C0D0D"/>
                </a:solidFill>
                <a:cs typeface="Calibri"/>
              </a:rPr>
              <a:t>SEPAM </a:t>
            </a:r>
            <a:r>
              <a:rPr lang="en-US" sz="2400" err="1">
                <a:solidFill>
                  <a:srgbClr val="0C0D0D"/>
                </a:solidFill>
                <a:cs typeface="Calibri"/>
              </a:rPr>
              <a:t>birimi</a:t>
            </a:r>
            <a:r>
              <a:rPr lang="en-US" sz="2400">
                <a:solidFill>
                  <a:srgbClr val="0C0D0D"/>
                </a:solidFill>
                <a:cs typeface="Calibri"/>
              </a:rPr>
              <a:t> </a:t>
            </a:r>
            <a:r>
              <a:rPr lang="en-US" sz="2400" err="1">
                <a:solidFill>
                  <a:srgbClr val="0C0D0D"/>
                </a:solidFill>
                <a:cs typeface="Calibri"/>
              </a:rPr>
              <a:t>aracılığıyla</a:t>
            </a:r>
            <a:r>
              <a:rPr lang="en-US" sz="2400">
                <a:solidFill>
                  <a:srgbClr val="0C0D0D"/>
                </a:solidFill>
                <a:cs typeface="Calibri"/>
              </a:rPr>
              <a:t> "</a:t>
            </a:r>
            <a:r>
              <a:rPr lang="en-US" sz="2400" err="1">
                <a:solidFill>
                  <a:srgbClr val="0C0D0D"/>
                </a:solidFill>
                <a:cs typeface="Calibri"/>
              </a:rPr>
              <a:t>Yerellik</a:t>
            </a:r>
            <a:r>
              <a:rPr lang="en-US" sz="2400">
                <a:solidFill>
                  <a:srgbClr val="0C0D0D"/>
                </a:solidFill>
                <a:cs typeface="Calibri"/>
              </a:rPr>
              <a:t> </a:t>
            </a:r>
            <a:r>
              <a:rPr lang="en-US" sz="2400" err="1">
                <a:solidFill>
                  <a:srgbClr val="0C0D0D"/>
                </a:solidFill>
                <a:cs typeface="Calibri"/>
              </a:rPr>
              <a:t>ve</a:t>
            </a:r>
            <a:r>
              <a:rPr lang="en-US" sz="2400">
                <a:solidFill>
                  <a:srgbClr val="0C0D0D"/>
                </a:solidFill>
                <a:cs typeface="Calibri"/>
              </a:rPr>
              <a:t> </a:t>
            </a:r>
            <a:r>
              <a:rPr lang="en-US" sz="2400" err="1">
                <a:solidFill>
                  <a:srgbClr val="0C0D0D"/>
                </a:solidFill>
                <a:cs typeface="Calibri"/>
              </a:rPr>
              <a:t>Evrensellik</a:t>
            </a:r>
            <a:r>
              <a:rPr lang="en-US" sz="2400">
                <a:solidFill>
                  <a:srgbClr val="0C0D0D"/>
                </a:solidFill>
                <a:cs typeface="Calibri"/>
              </a:rPr>
              <a:t> </a:t>
            </a:r>
            <a:r>
              <a:rPr lang="en-US" sz="2400" err="1">
                <a:solidFill>
                  <a:srgbClr val="0C0D0D"/>
                </a:solidFill>
                <a:cs typeface="Calibri"/>
              </a:rPr>
              <a:t>Bağlamında</a:t>
            </a:r>
            <a:r>
              <a:rPr lang="en-US" sz="2400">
                <a:solidFill>
                  <a:srgbClr val="0C0D0D"/>
                </a:solidFill>
                <a:cs typeface="Calibri"/>
              </a:rPr>
              <a:t> Antalya" </a:t>
            </a:r>
            <a:r>
              <a:rPr lang="en-US" sz="2400" err="1">
                <a:solidFill>
                  <a:srgbClr val="0C0D0D"/>
                </a:solidFill>
                <a:cs typeface="Calibri"/>
              </a:rPr>
              <a:t>konulu</a:t>
            </a:r>
            <a:r>
              <a:rPr lang="en-US" sz="2400">
                <a:solidFill>
                  <a:srgbClr val="0C0D0D"/>
                </a:solidFill>
                <a:cs typeface="Calibri"/>
              </a:rPr>
              <a:t> </a:t>
            </a:r>
            <a:r>
              <a:rPr lang="en-US" sz="2400" err="1">
                <a:solidFill>
                  <a:srgbClr val="0C0D0D"/>
                </a:solidFill>
                <a:cs typeface="Calibri"/>
              </a:rPr>
              <a:t>bir</a:t>
            </a:r>
            <a:r>
              <a:rPr lang="en-US" sz="2400">
                <a:solidFill>
                  <a:srgbClr val="0C0D0D"/>
                </a:solidFill>
                <a:cs typeface="Calibri"/>
              </a:rPr>
              <a:t> </a:t>
            </a:r>
            <a:r>
              <a:rPr lang="en-US" sz="2400" err="1">
                <a:solidFill>
                  <a:srgbClr val="0C0D0D"/>
                </a:solidFill>
                <a:cs typeface="Calibri"/>
              </a:rPr>
              <a:t>sertifika</a:t>
            </a:r>
            <a:r>
              <a:rPr lang="en-US" sz="2400">
                <a:solidFill>
                  <a:srgbClr val="0C0D0D"/>
                </a:solidFill>
                <a:cs typeface="Calibri"/>
              </a:rPr>
              <a:t> </a:t>
            </a:r>
            <a:r>
              <a:rPr lang="en-US" sz="2400" err="1">
                <a:solidFill>
                  <a:srgbClr val="0C0D0D"/>
                </a:solidFill>
                <a:cs typeface="Calibri"/>
              </a:rPr>
              <a:t>programı</a:t>
            </a:r>
            <a:r>
              <a:rPr lang="en-US" sz="2400">
                <a:solidFill>
                  <a:srgbClr val="0C0D0D"/>
                </a:solidFill>
                <a:cs typeface="Calibri"/>
              </a:rPr>
              <a:t> </a:t>
            </a:r>
            <a:r>
              <a:rPr lang="en-US" sz="2400" err="1">
                <a:solidFill>
                  <a:srgbClr val="0C0D0D"/>
                </a:solidFill>
                <a:cs typeface="Calibri"/>
              </a:rPr>
              <a:t>düzenlenmiştir</a:t>
            </a:r>
            <a:r>
              <a:rPr lang="en-US" sz="2400">
                <a:solidFill>
                  <a:srgbClr val="0C0D0D"/>
                </a:solidFill>
                <a:cs typeface="Calibri"/>
              </a:rPr>
              <a:t>. </a:t>
            </a:r>
            <a:r>
              <a:rPr lang="en-US" sz="2400" err="1">
                <a:solidFill>
                  <a:srgbClr val="0C0D0D"/>
                </a:solidFill>
                <a:cs typeface="Calibri"/>
              </a:rPr>
              <a:t>Ayrıca</a:t>
            </a:r>
            <a:r>
              <a:rPr lang="en-US" sz="2400">
                <a:solidFill>
                  <a:srgbClr val="0C0D0D"/>
                </a:solidFill>
                <a:cs typeface="Calibri"/>
              </a:rPr>
              <a:t> </a:t>
            </a:r>
            <a:r>
              <a:rPr lang="en-US" sz="2400" err="1">
                <a:solidFill>
                  <a:srgbClr val="0C0D0D"/>
                </a:solidFill>
                <a:cs typeface="Calibri"/>
              </a:rPr>
              <a:t>öğrencilerimizin</a:t>
            </a:r>
            <a:r>
              <a:rPr lang="en-US" sz="2400">
                <a:solidFill>
                  <a:srgbClr val="0C0D0D"/>
                </a:solidFill>
                <a:cs typeface="Calibri"/>
              </a:rPr>
              <a:t> de </a:t>
            </a:r>
            <a:r>
              <a:rPr lang="en-US" sz="2400" err="1">
                <a:solidFill>
                  <a:srgbClr val="0C0D0D"/>
                </a:solidFill>
                <a:cs typeface="Calibri"/>
              </a:rPr>
              <a:t>katılımının</a:t>
            </a:r>
            <a:r>
              <a:rPr lang="en-US" sz="2400">
                <a:solidFill>
                  <a:srgbClr val="0C0D0D"/>
                </a:solidFill>
                <a:cs typeface="Calibri"/>
              </a:rPr>
              <a:t> </a:t>
            </a:r>
            <a:r>
              <a:rPr lang="en-US" sz="2400" err="1">
                <a:solidFill>
                  <a:srgbClr val="0C0D0D"/>
                </a:solidFill>
                <a:cs typeface="Calibri"/>
              </a:rPr>
              <a:t>sağlandığı</a:t>
            </a:r>
            <a:r>
              <a:rPr lang="en-US" sz="2400">
                <a:solidFill>
                  <a:srgbClr val="0C0D0D"/>
                </a:solidFill>
                <a:cs typeface="Calibri"/>
              </a:rPr>
              <a:t> </a:t>
            </a:r>
            <a:r>
              <a:rPr lang="en-US" sz="2400" err="1">
                <a:solidFill>
                  <a:srgbClr val="0C0D0D"/>
                </a:solidFill>
                <a:cs typeface="Calibri"/>
              </a:rPr>
              <a:t>bir</a:t>
            </a:r>
            <a:r>
              <a:rPr lang="en-US" sz="2400">
                <a:solidFill>
                  <a:srgbClr val="0C0D0D"/>
                </a:solidFill>
                <a:cs typeface="Calibri"/>
              </a:rPr>
              <a:t> </a:t>
            </a:r>
            <a:r>
              <a:rPr lang="en-US" sz="2400" err="1">
                <a:solidFill>
                  <a:srgbClr val="0C0D0D"/>
                </a:solidFill>
                <a:cs typeface="Calibri"/>
              </a:rPr>
              <a:t>etkinlikle</a:t>
            </a:r>
            <a:r>
              <a:rPr lang="en-US" sz="2400">
                <a:solidFill>
                  <a:srgbClr val="0C0D0D"/>
                </a:solidFill>
                <a:cs typeface="Calibri"/>
              </a:rPr>
              <a:t> TOBB Antalya </a:t>
            </a:r>
            <a:r>
              <a:rPr lang="en-US" sz="2400" err="1">
                <a:solidFill>
                  <a:srgbClr val="0C0D0D"/>
                </a:solidFill>
                <a:cs typeface="Calibri"/>
              </a:rPr>
              <a:t>Kadın</a:t>
            </a:r>
            <a:r>
              <a:rPr lang="en-US" sz="2400">
                <a:solidFill>
                  <a:srgbClr val="0C0D0D"/>
                </a:solidFill>
                <a:cs typeface="Calibri"/>
              </a:rPr>
              <a:t> </a:t>
            </a:r>
            <a:r>
              <a:rPr lang="en-US" sz="2400" err="1">
                <a:solidFill>
                  <a:srgbClr val="0C0D0D"/>
                </a:solidFill>
                <a:cs typeface="Calibri"/>
              </a:rPr>
              <a:t>Girişimciler</a:t>
            </a:r>
            <a:r>
              <a:rPr lang="en-US" sz="2400">
                <a:solidFill>
                  <a:srgbClr val="0C0D0D"/>
                </a:solidFill>
                <a:cs typeface="Calibri"/>
              </a:rPr>
              <a:t> </a:t>
            </a:r>
            <a:r>
              <a:rPr lang="en-US" sz="2400" err="1">
                <a:solidFill>
                  <a:srgbClr val="0C0D0D"/>
                </a:solidFill>
                <a:cs typeface="Calibri"/>
              </a:rPr>
              <a:t>Kurulu</a:t>
            </a:r>
            <a:r>
              <a:rPr lang="en-US" sz="2400">
                <a:solidFill>
                  <a:srgbClr val="0C0D0D"/>
                </a:solidFill>
                <a:cs typeface="Calibri"/>
              </a:rPr>
              <a:t> </a:t>
            </a:r>
            <a:r>
              <a:rPr lang="en-US" sz="2400" err="1">
                <a:solidFill>
                  <a:srgbClr val="0C0D0D"/>
                </a:solidFill>
                <a:cs typeface="Calibri"/>
              </a:rPr>
              <a:t>temsilcileriyle</a:t>
            </a:r>
            <a:r>
              <a:rPr lang="en-US" sz="2400">
                <a:solidFill>
                  <a:srgbClr val="0C0D0D"/>
                </a:solidFill>
                <a:cs typeface="Calibri"/>
              </a:rPr>
              <a:t> </a:t>
            </a:r>
            <a:r>
              <a:rPr lang="en-US" sz="2400" err="1">
                <a:solidFill>
                  <a:srgbClr val="0C0D0D"/>
                </a:solidFill>
                <a:cs typeface="Calibri"/>
              </a:rPr>
              <a:t>Batı</a:t>
            </a:r>
            <a:r>
              <a:rPr lang="en-US" sz="2400">
                <a:solidFill>
                  <a:srgbClr val="0C0D0D"/>
                </a:solidFill>
                <a:cs typeface="Calibri"/>
              </a:rPr>
              <a:t> Akdeniz Sanayi </a:t>
            </a:r>
            <a:r>
              <a:rPr lang="en-US" sz="2400" err="1">
                <a:solidFill>
                  <a:srgbClr val="0C0D0D"/>
                </a:solidFill>
                <a:cs typeface="Calibri"/>
              </a:rPr>
              <a:t>ve</a:t>
            </a:r>
            <a:r>
              <a:rPr lang="en-US" sz="2400">
                <a:solidFill>
                  <a:srgbClr val="0C0D0D"/>
                </a:solidFill>
                <a:cs typeface="Calibri"/>
              </a:rPr>
              <a:t> </a:t>
            </a:r>
            <a:r>
              <a:rPr lang="en-US" sz="2400" err="1">
                <a:solidFill>
                  <a:srgbClr val="0C0D0D"/>
                </a:solidFill>
                <a:cs typeface="Calibri"/>
              </a:rPr>
              <a:t>İş</a:t>
            </a:r>
            <a:r>
              <a:rPr lang="en-US" sz="2400">
                <a:solidFill>
                  <a:srgbClr val="0C0D0D"/>
                </a:solidFill>
                <a:cs typeface="Calibri"/>
              </a:rPr>
              <a:t> </a:t>
            </a:r>
            <a:r>
              <a:rPr lang="en-US" sz="2400" err="1">
                <a:solidFill>
                  <a:srgbClr val="0C0D0D"/>
                </a:solidFill>
                <a:cs typeface="Calibri"/>
              </a:rPr>
              <a:t>Dünyası</a:t>
            </a:r>
            <a:r>
              <a:rPr lang="en-US" sz="2400">
                <a:solidFill>
                  <a:srgbClr val="0C0D0D"/>
                </a:solidFill>
                <a:cs typeface="Calibri"/>
              </a:rPr>
              <a:t> </a:t>
            </a:r>
            <a:r>
              <a:rPr lang="en-US" sz="2400" err="1">
                <a:solidFill>
                  <a:srgbClr val="0C0D0D"/>
                </a:solidFill>
                <a:cs typeface="Calibri"/>
              </a:rPr>
              <a:t>Federasyonu</a:t>
            </a:r>
            <a:r>
              <a:rPr lang="en-US" sz="2400">
                <a:solidFill>
                  <a:srgbClr val="0C0D0D"/>
                </a:solidFill>
                <a:cs typeface="Calibri"/>
              </a:rPr>
              <a:t> </a:t>
            </a:r>
            <a:r>
              <a:rPr lang="en-US" sz="2400" err="1">
                <a:solidFill>
                  <a:srgbClr val="0C0D0D"/>
                </a:solidFill>
                <a:cs typeface="Calibri"/>
              </a:rPr>
              <a:t>temsilcileri</a:t>
            </a:r>
            <a:r>
              <a:rPr lang="en-US" sz="2400">
                <a:solidFill>
                  <a:srgbClr val="0C0D0D"/>
                </a:solidFill>
                <a:cs typeface="Calibri"/>
              </a:rPr>
              <a:t> </a:t>
            </a:r>
            <a:r>
              <a:rPr lang="en-US" sz="2400" err="1">
                <a:solidFill>
                  <a:srgbClr val="0C0D0D"/>
                </a:solidFill>
                <a:cs typeface="Calibri"/>
              </a:rPr>
              <a:t>bir</a:t>
            </a:r>
            <a:r>
              <a:rPr lang="en-US" sz="2400">
                <a:solidFill>
                  <a:srgbClr val="0C0D0D"/>
                </a:solidFill>
                <a:cs typeface="Calibri"/>
              </a:rPr>
              <a:t> </a:t>
            </a:r>
            <a:r>
              <a:rPr lang="en-US" sz="2400" err="1">
                <a:solidFill>
                  <a:srgbClr val="0C0D0D"/>
                </a:solidFill>
                <a:cs typeface="Calibri"/>
              </a:rPr>
              <a:t>araya</a:t>
            </a:r>
            <a:r>
              <a:rPr lang="en-US" sz="2400">
                <a:solidFill>
                  <a:srgbClr val="0C0D0D"/>
                </a:solidFill>
                <a:cs typeface="Calibri"/>
              </a:rPr>
              <a:t> </a:t>
            </a:r>
            <a:r>
              <a:rPr lang="en-US" sz="2400" err="1">
                <a:solidFill>
                  <a:srgbClr val="0C0D0D"/>
                </a:solidFill>
                <a:cs typeface="Calibri"/>
              </a:rPr>
              <a:t>getirilmiştir</a:t>
            </a:r>
            <a:r>
              <a:rPr lang="en-US" sz="2400">
                <a:solidFill>
                  <a:srgbClr val="0C0D0D"/>
                </a:solidFill>
                <a:cs typeface="Calibri"/>
              </a:rPr>
              <a:t>.</a:t>
            </a:r>
          </a:p>
          <a:p>
            <a:pPr algn="just">
              <a:lnSpc>
                <a:spcPct val="150000"/>
              </a:lnSpc>
            </a:pPr>
            <a:endParaRPr lang="en-US" sz="2400">
              <a:solidFill>
                <a:srgbClr val="0C0D0D"/>
              </a:solidFill>
              <a:cs typeface="Calibri"/>
            </a:endParaRPr>
          </a:p>
        </p:txBody>
      </p:sp>
    </p:spTree>
    <p:extLst>
      <p:ext uri="{BB962C8B-B14F-4D97-AF65-F5344CB8AC3E}">
        <p14:creationId xmlns:p14="http://schemas.microsoft.com/office/powerpoint/2010/main" val="254425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3AD87B-5827-4818-935F-FBB2E2BABC8E}"/>
              </a:ext>
            </a:extLst>
          </p:cNvPr>
          <p:cNvSpPr txBox="1"/>
          <p:nvPr/>
        </p:nvSpPr>
        <p:spPr>
          <a:xfrm>
            <a:off x="438818" y="2368610"/>
            <a:ext cx="8468349" cy="589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endParaRPr lang="en-US" sz="2400">
              <a:solidFill>
                <a:srgbClr val="0C0D0D"/>
              </a:solidFill>
              <a:cs typeface="Calibri"/>
            </a:endParaRPr>
          </a:p>
        </p:txBody>
      </p:sp>
      <p:sp>
        <p:nvSpPr>
          <p:cNvPr id="3" name="TextBox 2">
            <a:extLst>
              <a:ext uri="{FF2B5EF4-FFF2-40B4-BE49-F238E27FC236}">
                <a16:creationId xmlns:a16="http://schemas.microsoft.com/office/drawing/2014/main" id="{5D49F21F-6463-4A49-B0A0-FDE5105D9003}"/>
              </a:ext>
            </a:extLst>
          </p:cNvPr>
          <p:cNvSpPr txBox="1"/>
          <p:nvPr/>
        </p:nvSpPr>
        <p:spPr>
          <a:xfrm>
            <a:off x="438818" y="1759010"/>
            <a:ext cx="8468349" cy="1429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Arial"/>
              <a:buChar char="•"/>
            </a:pPr>
            <a:r>
              <a:rPr lang="en-US" sz="2000" err="1">
                <a:solidFill>
                  <a:srgbClr val="0C0D0D"/>
                </a:solidFill>
                <a:ea typeface="+mn-lt"/>
                <a:cs typeface="+mn-lt"/>
              </a:rPr>
              <a:t>İyi</a:t>
            </a:r>
            <a:r>
              <a:rPr lang="en-US" sz="2000">
                <a:solidFill>
                  <a:srgbClr val="0C0D0D"/>
                </a:solidFill>
                <a:ea typeface="+mn-lt"/>
                <a:cs typeface="+mn-lt"/>
              </a:rPr>
              <a:t> </a:t>
            </a:r>
            <a:r>
              <a:rPr lang="en-US" sz="2000" err="1">
                <a:solidFill>
                  <a:srgbClr val="0C0D0D"/>
                </a:solidFill>
                <a:ea typeface="+mn-lt"/>
                <a:cs typeface="+mn-lt"/>
              </a:rPr>
              <a:t>uygulama</a:t>
            </a:r>
            <a:r>
              <a:rPr lang="en-US" sz="2000">
                <a:solidFill>
                  <a:srgbClr val="0C0D0D"/>
                </a:solidFill>
                <a:ea typeface="+mn-lt"/>
                <a:cs typeface="+mn-lt"/>
              </a:rPr>
              <a:t> </a:t>
            </a:r>
            <a:r>
              <a:rPr lang="en-US" sz="2000" err="1">
                <a:solidFill>
                  <a:srgbClr val="0C0D0D"/>
                </a:solidFill>
                <a:ea typeface="+mn-lt"/>
                <a:cs typeface="+mn-lt"/>
              </a:rPr>
              <a:t>örneklerinin</a:t>
            </a:r>
            <a:r>
              <a:rPr lang="en-US" sz="2000">
                <a:solidFill>
                  <a:srgbClr val="0C0D0D"/>
                </a:solidFill>
                <a:ea typeface="+mn-lt"/>
                <a:cs typeface="+mn-lt"/>
              </a:rPr>
              <a:t> </a:t>
            </a:r>
            <a:r>
              <a:rPr lang="en-US" sz="2000" err="1">
                <a:solidFill>
                  <a:srgbClr val="0C0D0D"/>
                </a:solidFill>
                <a:ea typeface="+mn-lt"/>
                <a:cs typeface="+mn-lt"/>
              </a:rPr>
              <a:t>sürekliliğinin</a:t>
            </a:r>
            <a:r>
              <a:rPr lang="en-US" sz="2000">
                <a:solidFill>
                  <a:srgbClr val="0C0D0D"/>
                </a:solidFill>
                <a:ea typeface="+mn-lt"/>
                <a:cs typeface="+mn-lt"/>
              </a:rPr>
              <a:t> </a:t>
            </a:r>
            <a:r>
              <a:rPr lang="en-US" sz="2000" err="1">
                <a:solidFill>
                  <a:srgbClr val="0C0D0D"/>
                </a:solidFill>
                <a:ea typeface="+mn-lt"/>
                <a:cs typeface="+mn-lt"/>
              </a:rPr>
              <a:t>sağlanması</a:t>
            </a:r>
            <a:r>
              <a:rPr lang="en-US" sz="2000">
                <a:solidFill>
                  <a:srgbClr val="0C0D0D"/>
                </a:solidFill>
                <a:ea typeface="+mn-lt"/>
                <a:cs typeface="+mn-lt"/>
              </a:rPr>
              <a:t> </a:t>
            </a:r>
            <a:r>
              <a:rPr lang="en-US" sz="2000" err="1">
                <a:solidFill>
                  <a:srgbClr val="0C0D0D"/>
                </a:solidFill>
                <a:ea typeface="+mn-lt"/>
                <a:cs typeface="+mn-lt"/>
              </a:rPr>
              <a:t>ve</a:t>
            </a:r>
            <a:r>
              <a:rPr lang="en-US" sz="2000">
                <a:solidFill>
                  <a:srgbClr val="0C0D0D"/>
                </a:solidFill>
                <a:ea typeface="+mn-lt"/>
                <a:cs typeface="+mn-lt"/>
              </a:rPr>
              <a:t> </a:t>
            </a:r>
            <a:r>
              <a:rPr lang="en-US" sz="2000" err="1">
                <a:solidFill>
                  <a:srgbClr val="0C0D0D"/>
                </a:solidFill>
                <a:ea typeface="+mn-lt"/>
                <a:cs typeface="+mn-lt"/>
              </a:rPr>
              <a:t>kalıcılaştırılması</a:t>
            </a:r>
            <a:endParaRPr lang="en-US"/>
          </a:p>
          <a:p>
            <a:pPr marL="342900" indent="-342900" algn="just">
              <a:lnSpc>
                <a:spcPct val="150000"/>
              </a:lnSpc>
              <a:buFont typeface="Arial"/>
              <a:buChar char="•"/>
            </a:pPr>
            <a:r>
              <a:rPr lang="en-US" sz="2000" err="1">
                <a:solidFill>
                  <a:srgbClr val="0C0D0D"/>
                </a:solidFill>
                <a:ea typeface="+mn-lt"/>
                <a:cs typeface="+mn-lt"/>
              </a:rPr>
              <a:t>Kalite</a:t>
            </a:r>
            <a:r>
              <a:rPr lang="en-US" sz="2000">
                <a:solidFill>
                  <a:srgbClr val="0C0D0D"/>
                </a:solidFill>
                <a:ea typeface="+mn-lt"/>
                <a:cs typeface="+mn-lt"/>
              </a:rPr>
              <a:t> </a:t>
            </a:r>
            <a:r>
              <a:rPr lang="en-US" sz="2000" err="1">
                <a:solidFill>
                  <a:srgbClr val="0C0D0D"/>
                </a:solidFill>
                <a:ea typeface="+mn-lt"/>
                <a:cs typeface="+mn-lt"/>
              </a:rPr>
              <a:t>süreçlerinin</a:t>
            </a:r>
            <a:r>
              <a:rPr lang="en-US" sz="2000">
                <a:solidFill>
                  <a:srgbClr val="0C0D0D"/>
                </a:solidFill>
                <a:ea typeface="+mn-lt"/>
                <a:cs typeface="+mn-lt"/>
              </a:rPr>
              <a:t> </a:t>
            </a:r>
            <a:r>
              <a:rPr lang="en-US" sz="2000" err="1">
                <a:solidFill>
                  <a:srgbClr val="0C0D0D"/>
                </a:solidFill>
                <a:ea typeface="+mn-lt"/>
                <a:cs typeface="+mn-lt"/>
              </a:rPr>
              <a:t>düzenli</a:t>
            </a:r>
            <a:r>
              <a:rPr lang="en-US" sz="2000">
                <a:solidFill>
                  <a:srgbClr val="0C0D0D"/>
                </a:solidFill>
                <a:ea typeface="+mn-lt"/>
                <a:cs typeface="+mn-lt"/>
              </a:rPr>
              <a:t> </a:t>
            </a:r>
            <a:r>
              <a:rPr lang="en-US" sz="2000" err="1">
                <a:solidFill>
                  <a:srgbClr val="0C0D0D"/>
                </a:solidFill>
                <a:ea typeface="+mn-lt"/>
                <a:cs typeface="+mn-lt"/>
              </a:rPr>
              <a:t>takip</a:t>
            </a:r>
            <a:r>
              <a:rPr lang="en-US" sz="2000">
                <a:solidFill>
                  <a:srgbClr val="0C0D0D"/>
                </a:solidFill>
                <a:ea typeface="+mn-lt"/>
                <a:cs typeface="+mn-lt"/>
              </a:rPr>
              <a:t> </a:t>
            </a:r>
            <a:r>
              <a:rPr lang="en-US" sz="2000" err="1">
                <a:solidFill>
                  <a:srgbClr val="0C0D0D"/>
                </a:solidFill>
                <a:ea typeface="+mn-lt"/>
                <a:cs typeface="+mn-lt"/>
              </a:rPr>
              <a:t>edilmesi</a:t>
            </a:r>
          </a:p>
          <a:p>
            <a:pPr marL="342900" indent="-342900" algn="just">
              <a:lnSpc>
                <a:spcPct val="150000"/>
              </a:lnSpc>
              <a:buFont typeface="Arial"/>
              <a:buChar char="•"/>
            </a:pPr>
            <a:r>
              <a:rPr lang="en-US" sz="2000" err="1">
                <a:solidFill>
                  <a:srgbClr val="0C0D0D"/>
                </a:solidFill>
                <a:ea typeface="+mn-lt"/>
                <a:cs typeface="+mn-lt"/>
              </a:rPr>
              <a:t>Kalite</a:t>
            </a:r>
            <a:r>
              <a:rPr lang="en-US" sz="2000">
                <a:solidFill>
                  <a:srgbClr val="0C0D0D"/>
                </a:solidFill>
                <a:ea typeface="+mn-lt"/>
                <a:cs typeface="+mn-lt"/>
              </a:rPr>
              <a:t> </a:t>
            </a:r>
            <a:r>
              <a:rPr lang="en-US" sz="2000" err="1">
                <a:solidFill>
                  <a:srgbClr val="0C0D0D"/>
                </a:solidFill>
                <a:ea typeface="+mn-lt"/>
                <a:cs typeface="+mn-lt"/>
              </a:rPr>
              <a:t>sürecinde</a:t>
            </a:r>
            <a:r>
              <a:rPr lang="en-US" sz="2000">
                <a:solidFill>
                  <a:srgbClr val="0C0D0D"/>
                </a:solidFill>
                <a:ea typeface="+mn-lt"/>
                <a:cs typeface="+mn-lt"/>
              </a:rPr>
              <a:t> </a:t>
            </a:r>
            <a:r>
              <a:rPr lang="en-US" sz="2000" err="1">
                <a:solidFill>
                  <a:srgbClr val="0C0D0D"/>
                </a:solidFill>
                <a:ea typeface="+mn-lt"/>
                <a:cs typeface="+mn-lt"/>
              </a:rPr>
              <a:t>yer</a:t>
            </a:r>
            <a:r>
              <a:rPr lang="en-US" sz="2000">
                <a:solidFill>
                  <a:srgbClr val="0C0D0D"/>
                </a:solidFill>
                <a:ea typeface="+mn-lt"/>
                <a:cs typeface="+mn-lt"/>
              </a:rPr>
              <a:t> </a:t>
            </a:r>
            <a:r>
              <a:rPr lang="en-US" sz="2000" err="1">
                <a:solidFill>
                  <a:srgbClr val="0C0D0D"/>
                </a:solidFill>
                <a:ea typeface="+mn-lt"/>
                <a:cs typeface="+mn-lt"/>
              </a:rPr>
              <a:t>alan</a:t>
            </a:r>
            <a:r>
              <a:rPr lang="en-US" sz="2000">
                <a:solidFill>
                  <a:srgbClr val="0C0D0D"/>
                </a:solidFill>
                <a:ea typeface="+mn-lt"/>
                <a:cs typeface="+mn-lt"/>
              </a:rPr>
              <a:t> </a:t>
            </a:r>
            <a:r>
              <a:rPr lang="en-US" sz="2000" err="1">
                <a:solidFill>
                  <a:srgbClr val="0C0D0D"/>
                </a:solidFill>
                <a:ea typeface="+mn-lt"/>
                <a:cs typeface="+mn-lt"/>
              </a:rPr>
              <a:t>personel</a:t>
            </a:r>
            <a:r>
              <a:rPr lang="en-US" sz="2000">
                <a:solidFill>
                  <a:srgbClr val="0C0D0D"/>
                </a:solidFill>
                <a:ea typeface="+mn-lt"/>
                <a:cs typeface="+mn-lt"/>
              </a:rPr>
              <a:t> </a:t>
            </a:r>
            <a:r>
              <a:rPr lang="en-US" sz="2000" err="1">
                <a:solidFill>
                  <a:srgbClr val="0C0D0D"/>
                </a:solidFill>
                <a:ea typeface="+mn-lt"/>
                <a:cs typeface="+mn-lt"/>
              </a:rPr>
              <a:t>sayısının</a:t>
            </a:r>
            <a:r>
              <a:rPr lang="en-US" sz="2000">
                <a:solidFill>
                  <a:srgbClr val="0C0D0D"/>
                </a:solidFill>
                <a:ea typeface="+mn-lt"/>
                <a:cs typeface="+mn-lt"/>
              </a:rPr>
              <a:t> </a:t>
            </a:r>
            <a:r>
              <a:rPr lang="en-US" sz="2000" err="1">
                <a:solidFill>
                  <a:srgbClr val="0C0D0D"/>
                </a:solidFill>
                <a:ea typeface="+mn-lt"/>
                <a:cs typeface="+mn-lt"/>
              </a:rPr>
              <a:t>artırılması</a:t>
            </a:r>
            <a:r>
              <a:rPr lang="en-US" sz="2000">
                <a:solidFill>
                  <a:srgbClr val="0C0D0D"/>
                </a:solidFill>
                <a:ea typeface="+mn-lt"/>
                <a:cs typeface="+mn-lt"/>
              </a:rPr>
              <a:t> </a:t>
            </a:r>
            <a:r>
              <a:rPr lang="en-US" sz="2000" err="1">
                <a:solidFill>
                  <a:srgbClr val="0C0D0D"/>
                </a:solidFill>
                <a:ea typeface="+mn-lt"/>
                <a:cs typeface="+mn-lt"/>
              </a:rPr>
              <a:t>ve</a:t>
            </a:r>
            <a:r>
              <a:rPr lang="en-US" sz="2000">
                <a:solidFill>
                  <a:srgbClr val="0C0D0D"/>
                </a:solidFill>
                <a:ea typeface="+mn-lt"/>
                <a:cs typeface="+mn-lt"/>
              </a:rPr>
              <a:t> motive </a:t>
            </a:r>
            <a:r>
              <a:rPr lang="en-US" sz="2000" err="1">
                <a:solidFill>
                  <a:srgbClr val="0C0D0D"/>
                </a:solidFill>
                <a:ea typeface="+mn-lt"/>
                <a:cs typeface="+mn-lt"/>
              </a:rPr>
              <a:t>edilmesi</a:t>
            </a:r>
            <a:r>
              <a:rPr lang="en-US" sz="2000">
                <a:solidFill>
                  <a:srgbClr val="0C0D0D"/>
                </a:solidFill>
                <a:ea typeface="+mn-lt"/>
                <a:cs typeface="+mn-lt"/>
              </a:rPr>
              <a:t> </a:t>
            </a:r>
            <a:endParaRPr lang="en-US" sz="2000">
              <a:solidFill>
                <a:srgbClr val="0C0D0D"/>
              </a:solidFill>
              <a:cs typeface="Calibri"/>
            </a:endParaRPr>
          </a:p>
        </p:txBody>
      </p:sp>
    </p:spTree>
    <p:extLst>
      <p:ext uri="{BB962C8B-B14F-4D97-AF65-F5344CB8AC3E}">
        <p14:creationId xmlns:p14="http://schemas.microsoft.com/office/powerpoint/2010/main" val="234024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a:solidFill>
                  <a:schemeClr val="accent6"/>
                </a:solidFill>
                <a:latin typeface="+mn-lt"/>
              </a:rPr>
              <a:t>FARKLI VE İYİ UYGULAMA ÖRNEKLERİ</a:t>
            </a:r>
          </a:p>
          <a:p>
            <a:r>
              <a:rPr lang="tr-TR" sz="2700">
                <a:solidFill>
                  <a:schemeClr val="tx2"/>
                </a:solidFill>
                <a:latin typeface="+mn-lt"/>
              </a:rPr>
              <a:t>KURUMSALLAŞMA ALANINDA</a:t>
            </a:r>
            <a:endParaRPr lang="en-US" sz="270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7A7BE6-C416-4E23-964E-829B1E7B3B06}"/>
              </a:ext>
            </a:extLst>
          </p:cNvPr>
          <p:cNvSpPr txBox="1"/>
          <p:nvPr/>
        </p:nvSpPr>
        <p:spPr>
          <a:xfrm>
            <a:off x="438818" y="1962210"/>
            <a:ext cx="8468349" cy="3276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Arial"/>
              <a:buChar char="•"/>
            </a:pPr>
            <a:r>
              <a:rPr lang="en-US" sz="2000" err="1">
                <a:solidFill>
                  <a:srgbClr val="0C0D0D"/>
                </a:solidFill>
                <a:cs typeface="Calibri"/>
              </a:rPr>
              <a:t>Kalitede</a:t>
            </a:r>
            <a:r>
              <a:rPr lang="en-US" sz="2000">
                <a:solidFill>
                  <a:srgbClr val="0C0D0D"/>
                </a:solidFill>
                <a:cs typeface="Calibri"/>
              </a:rPr>
              <a:t> </a:t>
            </a:r>
            <a:r>
              <a:rPr lang="en-US" sz="2000" err="1">
                <a:solidFill>
                  <a:srgbClr val="0C0D0D"/>
                </a:solidFill>
                <a:cs typeface="Calibri"/>
              </a:rPr>
              <a:t>yer</a:t>
            </a:r>
            <a:r>
              <a:rPr lang="en-US" sz="2000">
                <a:solidFill>
                  <a:srgbClr val="0C0D0D"/>
                </a:solidFill>
                <a:cs typeface="Calibri"/>
              </a:rPr>
              <a:t> </a:t>
            </a:r>
            <a:r>
              <a:rPr lang="en-US" sz="2000" err="1">
                <a:solidFill>
                  <a:srgbClr val="0C0D0D"/>
                </a:solidFill>
                <a:cs typeface="Calibri"/>
              </a:rPr>
              <a:t>alan</a:t>
            </a:r>
            <a:r>
              <a:rPr lang="en-US" sz="2000">
                <a:solidFill>
                  <a:srgbClr val="0C0D0D"/>
                </a:solidFill>
                <a:cs typeface="Calibri"/>
              </a:rPr>
              <a:t> </a:t>
            </a:r>
            <a:r>
              <a:rPr lang="en-US" sz="2000" err="1">
                <a:solidFill>
                  <a:srgbClr val="0C0D0D"/>
                </a:solidFill>
                <a:cs typeface="Calibri"/>
              </a:rPr>
              <a:t>hocaların</a:t>
            </a:r>
            <a:r>
              <a:rPr lang="en-US" sz="2000">
                <a:solidFill>
                  <a:srgbClr val="0C0D0D"/>
                </a:solidFill>
                <a:cs typeface="Calibri"/>
              </a:rPr>
              <a:t> </a:t>
            </a:r>
            <a:r>
              <a:rPr lang="en-US" sz="2000" err="1">
                <a:solidFill>
                  <a:srgbClr val="0C0D0D"/>
                </a:solidFill>
                <a:cs typeface="Calibri"/>
              </a:rPr>
              <a:t>ortak</a:t>
            </a:r>
            <a:r>
              <a:rPr lang="en-US" sz="2000">
                <a:solidFill>
                  <a:srgbClr val="0C0D0D"/>
                </a:solidFill>
                <a:cs typeface="Calibri"/>
              </a:rPr>
              <a:t> </a:t>
            </a:r>
            <a:r>
              <a:rPr lang="en-US" sz="2000" err="1">
                <a:solidFill>
                  <a:srgbClr val="0C0D0D"/>
                </a:solidFill>
                <a:cs typeface="Calibri"/>
              </a:rPr>
              <a:t>katkılarını</a:t>
            </a:r>
            <a:r>
              <a:rPr lang="en-US" sz="2000">
                <a:solidFill>
                  <a:srgbClr val="0C0D0D"/>
                </a:solidFill>
                <a:cs typeface="Calibri"/>
              </a:rPr>
              <a:t> </a:t>
            </a:r>
            <a:r>
              <a:rPr lang="en-US" sz="2000" err="1">
                <a:solidFill>
                  <a:srgbClr val="0C0D0D"/>
                </a:solidFill>
                <a:cs typeface="Calibri"/>
              </a:rPr>
              <a:t>gerektiren</a:t>
            </a:r>
            <a:r>
              <a:rPr lang="en-US" sz="2000">
                <a:solidFill>
                  <a:srgbClr val="0C0D0D"/>
                </a:solidFill>
                <a:cs typeface="Calibri"/>
              </a:rPr>
              <a:t> </a:t>
            </a:r>
            <a:r>
              <a:rPr lang="en-US" sz="2000" err="1">
                <a:solidFill>
                  <a:srgbClr val="0C0D0D"/>
                </a:solidFill>
                <a:cs typeface="Calibri"/>
              </a:rPr>
              <a:t>işlerin</a:t>
            </a:r>
            <a:r>
              <a:rPr lang="en-US" sz="2000">
                <a:solidFill>
                  <a:srgbClr val="0C0D0D"/>
                </a:solidFill>
                <a:cs typeface="Calibri"/>
              </a:rPr>
              <a:t> </a:t>
            </a:r>
            <a:r>
              <a:rPr lang="en-US" sz="2000" err="1">
                <a:solidFill>
                  <a:srgbClr val="0C0D0D"/>
                </a:solidFill>
                <a:cs typeface="Calibri"/>
              </a:rPr>
              <a:t>bulut</a:t>
            </a:r>
            <a:r>
              <a:rPr lang="en-US" sz="2000">
                <a:solidFill>
                  <a:srgbClr val="0C0D0D"/>
                </a:solidFill>
                <a:cs typeface="Calibri"/>
              </a:rPr>
              <a:t> </a:t>
            </a:r>
            <a:r>
              <a:rPr lang="en-US" sz="2000" err="1">
                <a:solidFill>
                  <a:srgbClr val="0C0D0D"/>
                </a:solidFill>
                <a:cs typeface="Calibri"/>
              </a:rPr>
              <a:t>sistem</a:t>
            </a:r>
            <a:r>
              <a:rPr lang="en-US" sz="2000">
                <a:solidFill>
                  <a:srgbClr val="0C0D0D"/>
                </a:solidFill>
                <a:cs typeface="Calibri"/>
              </a:rPr>
              <a:t> </a:t>
            </a:r>
            <a:r>
              <a:rPr lang="en-US" sz="2000" err="1">
                <a:solidFill>
                  <a:srgbClr val="0C0D0D"/>
                </a:solidFill>
                <a:cs typeface="Calibri"/>
              </a:rPr>
              <a:t>aracılığıyla</a:t>
            </a:r>
            <a:r>
              <a:rPr lang="en-US" sz="2000">
                <a:solidFill>
                  <a:srgbClr val="0C0D0D"/>
                </a:solidFill>
                <a:cs typeface="Calibri"/>
              </a:rPr>
              <a:t> </a:t>
            </a:r>
            <a:r>
              <a:rPr lang="en-US" sz="2000" err="1">
                <a:solidFill>
                  <a:srgbClr val="0C0D0D"/>
                </a:solidFill>
                <a:cs typeface="Calibri"/>
              </a:rPr>
              <a:t>yapılması</a:t>
            </a:r>
            <a:r>
              <a:rPr lang="en-US" sz="2000">
                <a:solidFill>
                  <a:srgbClr val="0C0D0D"/>
                </a:solidFill>
                <a:cs typeface="Calibri"/>
              </a:rPr>
              <a:t> </a:t>
            </a:r>
            <a:r>
              <a:rPr lang="en-US" sz="2000" err="1">
                <a:solidFill>
                  <a:srgbClr val="0C0D0D"/>
                </a:solidFill>
                <a:cs typeface="Calibri"/>
              </a:rPr>
              <a:t>kurumsal</a:t>
            </a:r>
            <a:r>
              <a:rPr lang="en-US" sz="2000">
                <a:solidFill>
                  <a:srgbClr val="0C0D0D"/>
                </a:solidFill>
                <a:cs typeface="Calibri"/>
              </a:rPr>
              <a:t> </a:t>
            </a:r>
            <a:r>
              <a:rPr lang="en-US" sz="2000" err="1">
                <a:solidFill>
                  <a:srgbClr val="0C0D0D"/>
                </a:solidFill>
                <a:cs typeface="Calibri"/>
              </a:rPr>
              <a:t>hafızanın</a:t>
            </a:r>
            <a:r>
              <a:rPr lang="en-US" sz="2000">
                <a:solidFill>
                  <a:srgbClr val="0C0D0D"/>
                </a:solidFill>
                <a:cs typeface="Calibri"/>
              </a:rPr>
              <a:t> </a:t>
            </a:r>
            <a:r>
              <a:rPr lang="en-US" sz="2000" err="1">
                <a:solidFill>
                  <a:srgbClr val="0C0D0D"/>
                </a:solidFill>
                <a:cs typeface="Calibri"/>
              </a:rPr>
              <a:t>oluşturulması</a:t>
            </a:r>
            <a:r>
              <a:rPr lang="en-US" sz="2000">
                <a:solidFill>
                  <a:srgbClr val="0C0D0D"/>
                </a:solidFill>
                <a:cs typeface="Calibri"/>
              </a:rPr>
              <a:t> </a:t>
            </a:r>
            <a:r>
              <a:rPr lang="en-US" sz="2000" err="1">
                <a:solidFill>
                  <a:srgbClr val="0C0D0D"/>
                </a:solidFill>
                <a:cs typeface="Calibri"/>
              </a:rPr>
              <a:t>ve</a:t>
            </a:r>
            <a:r>
              <a:rPr lang="en-US" sz="2000">
                <a:solidFill>
                  <a:srgbClr val="0C0D0D"/>
                </a:solidFill>
                <a:cs typeface="Calibri"/>
              </a:rPr>
              <a:t> </a:t>
            </a:r>
            <a:r>
              <a:rPr lang="en-US" sz="2000" err="1">
                <a:solidFill>
                  <a:srgbClr val="0C0D0D"/>
                </a:solidFill>
                <a:cs typeface="Calibri"/>
              </a:rPr>
              <a:t>kalite</a:t>
            </a:r>
            <a:r>
              <a:rPr lang="en-US" sz="2000">
                <a:solidFill>
                  <a:srgbClr val="0C0D0D"/>
                </a:solidFill>
                <a:cs typeface="Calibri"/>
              </a:rPr>
              <a:t> </a:t>
            </a:r>
            <a:r>
              <a:rPr lang="en-US" sz="2000" err="1">
                <a:solidFill>
                  <a:srgbClr val="0C0D0D"/>
                </a:solidFill>
                <a:cs typeface="Calibri"/>
              </a:rPr>
              <a:t>işleyişinde</a:t>
            </a:r>
            <a:r>
              <a:rPr lang="en-US" sz="2000">
                <a:solidFill>
                  <a:srgbClr val="0C0D0D"/>
                </a:solidFill>
                <a:cs typeface="Calibri"/>
              </a:rPr>
              <a:t> </a:t>
            </a:r>
            <a:r>
              <a:rPr lang="en-US" sz="2000" err="1">
                <a:solidFill>
                  <a:srgbClr val="0C0D0D"/>
                </a:solidFill>
                <a:cs typeface="Calibri"/>
              </a:rPr>
              <a:t>verimliliğe</a:t>
            </a:r>
            <a:r>
              <a:rPr lang="en-US" sz="2000">
                <a:solidFill>
                  <a:srgbClr val="0C0D0D"/>
                </a:solidFill>
                <a:cs typeface="Calibri"/>
              </a:rPr>
              <a:t> </a:t>
            </a:r>
            <a:r>
              <a:rPr lang="en-US" sz="2000" err="1">
                <a:solidFill>
                  <a:srgbClr val="0C0D0D"/>
                </a:solidFill>
                <a:cs typeface="Calibri"/>
              </a:rPr>
              <a:t>katkı</a:t>
            </a:r>
            <a:r>
              <a:rPr lang="en-US" sz="2000">
                <a:solidFill>
                  <a:srgbClr val="0C0D0D"/>
                </a:solidFill>
                <a:cs typeface="Calibri"/>
              </a:rPr>
              <a:t> </a:t>
            </a:r>
            <a:r>
              <a:rPr lang="en-US" sz="2000" err="1">
                <a:solidFill>
                  <a:srgbClr val="0C0D0D"/>
                </a:solidFill>
                <a:cs typeface="Calibri"/>
              </a:rPr>
              <a:t>sağlamıştır</a:t>
            </a:r>
            <a:r>
              <a:rPr lang="en-US" sz="2000">
                <a:solidFill>
                  <a:srgbClr val="0C0D0D"/>
                </a:solidFill>
                <a:cs typeface="Calibri"/>
              </a:rPr>
              <a:t>.</a:t>
            </a:r>
          </a:p>
          <a:p>
            <a:pPr marL="342900" indent="-342900" algn="just">
              <a:lnSpc>
                <a:spcPct val="150000"/>
              </a:lnSpc>
              <a:buFont typeface="Arial"/>
              <a:buChar char="•"/>
            </a:pPr>
            <a:r>
              <a:rPr lang="en-US" sz="2000" err="1">
                <a:solidFill>
                  <a:srgbClr val="0C0D0D"/>
                </a:solidFill>
                <a:ea typeface="+mn-lt"/>
                <a:cs typeface="+mn-lt"/>
              </a:rPr>
              <a:t>Bölüm</a:t>
            </a:r>
            <a:r>
              <a:rPr lang="en-US" sz="2000">
                <a:solidFill>
                  <a:srgbClr val="0C0D0D"/>
                </a:solidFill>
                <a:ea typeface="+mn-lt"/>
                <a:cs typeface="+mn-lt"/>
              </a:rPr>
              <a:t> </a:t>
            </a:r>
            <a:r>
              <a:rPr lang="en-US" sz="2000" err="1">
                <a:solidFill>
                  <a:srgbClr val="0C0D0D"/>
                </a:solidFill>
                <a:ea typeface="+mn-lt"/>
                <a:cs typeface="+mn-lt"/>
              </a:rPr>
              <a:t>toplantılarının</a:t>
            </a:r>
            <a:r>
              <a:rPr lang="en-US" sz="2000">
                <a:solidFill>
                  <a:srgbClr val="0C0D0D"/>
                </a:solidFill>
                <a:ea typeface="+mn-lt"/>
                <a:cs typeface="+mn-lt"/>
              </a:rPr>
              <a:t> </a:t>
            </a:r>
            <a:r>
              <a:rPr lang="en-US" sz="2000" err="1">
                <a:solidFill>
                  <a:srgbClr val="0C0D0D"/>
                </a:solidFill>
                <a:ea typeface="+mn-lt"/>
                <a:cs typeface="+mn-lt"/>
              </a:rPr>
              <a:t>gündeminde</a:t>
            </a:r>
            <a:r>
              <a:rPr lang="en-US" sz="2000">
                <a:solidFill>
                  <a:srgbClr val="0C0D0D"/>
                </a:solidFill>
                <a:ea typeface="+mn-lt"/>
                <a:cs typeface="+mn-lt"/>
              </a:rPr>
              <a:t> </a:t>
            </a:r>
            <a:r>
              <a:rPr lang="en-US" sz="2000" err="1">
                <a:solidFill>
                  <a:srgbClr val="0C0D0D"/>
                </a:solidFill>
                <a:ea typeface="+mn-lt"/>
                <a:cs typeface="+mn-lt"/>
              </a:rPr>
              <a:t>kalite</a:t>
            </a:r>
            <a:r>
              <a:rPr lang="en-US" sz="2000">
                <a:solidFill>
                  <a:srgbClr val="0C0D0D"/>
                </a:solidFill>
                <a:ea typeface="+mn-lt"/>
                <a:cs typeface="+mn-lt"/>
              </a:rPr>
              <a:t> </a:t>
            </a:r>
            <a:r>
              <a:rPr lang="en-US" sz="2000" err="1">
                <a:solidFill>
                  <a:srgbClr val="0C0D0D"/>
                </a:solidFill>
                <a:ea typeface="+mn-lt"/>
                <a:cs typeface="+mn-lt"/>
              </a:rPr>
              <a:t>sürecinin</a:t>
            </a:r>
            <a:r>
              <a:rPr lang="en-US" sz="2000">
                <a:solidFill>
                  <a:srgbClr val="0C0D0D"/>
                </a:solidFill>
                <a:ea typeface="+mn-lt"/>
                <a:cs typeface="+mn-lt"/>
              </a:rPr>
              <a:t>  </a:t>
            </a:r>
            <a:r>
              <a:rPr lang="en-US" sz="2000" err="1">
                <a:solidFill>
                  <a:srgbClr val="0C0D0D"/>
                </a:solidFill>
                <a:ea typeface="+mn-lt"/>
                <a:cs typeface="+mn-lt"/>
              </a:rPr>
              <a:t>daha</a:t>
            </a:r>
            <a:r>
              <a:rPr lang="en-US" sz="2000">
                <a:solidFill>
                  <a:srgbClr val="0C0D0D"/>
                </a:solidFill>
                <a:ea typeface="+mn-lt"/>
                <a:cs typeface="+mn-lt"/>
              </a:rPr>
              <a:t> </a:t>
            </a:r>
            <a:r>
              <a:rPr lang="en-US" sz="2000" err="1">
                <a:solidFill>
                  <a:srgbClr val="0C0D0D"/>
                </a:solidFill>
                <a:ea typeface="+mn-lt"/>
                <a:cs typeface="+mn-lt"/>
              </a:rPr>
              <a:t>çok</a:t>
            </a:r>
            <a:r>
              <a:rPr lang="en-US" sz="2000">
                <a:solidFill>
                  <a:srgbClr val="0C0D0D"/>
                </a:solidFill>
                <a:ea typeface="+mn-lt"/>
                <a:cs typeface="+mn-lt"/>
              </a:rPr>
              <a:t> </a:t>
            </a:r>
            <a:r>
              <a:rPr lang="en-US" sz="2000" err="1">
                <a:solidFill>
                  <a:srgbClr val="0C0D0D"/>
                </a:solidFill>
                <a:ea typeface="+mn-lt"/>
                <a:cs typeface="+mn-lt"/>
              </a:rPr>
              <a:t>yer</a:t>
            </a:r>
            <a:r>
              <a:rPr lang="en-US" sz="2000">
                <a:solidFill>
                  <a:srgbClr val="0C0D0D"/>
                </a:solidFill>
                <a:ea typeface="+mn-lt"/>
                <a:cs typeface="+mn-lt"/>
              </a:rPr>
              <a:t> </a:t>
            </a:r>
            <a:r>
              <a:rPr lang="en-US" sz="2000" err="1">
                <a:solidFill>
                  <a:srgbClr val="0C0D0D"/>
                </a:solidFill>
                <a:ea typeface="+mn-lt"/>
                <a:cs typeface="+mn-lt"/>
              </a:rPr>
              <a:t>alması</a:t>
            </a:r>
            <a:r>
              <a:rPr lang="en-US" sz="2000">
                <a:solidFill>
                  <a:srgbClr val="0C0D0D"/>
                </a:solidFill>
                <a:ea typeface="+mn-lt"/>
                <a:cs typeface="+mn-lt"/>
              </a:rPr>
              <a:t> </a:t>
            </a:r>
            <a:r>
              <a:rPr lang="en-US" sz="2000" err="1">
                <a:solidFill>
                  <a:srgbClr val="0C0D0D"/>
                </a:solidFill>
                <a:ea typeface="+mn-lt"/>
                <a:cs typeface="+mn-lt"/>
              </a:rPr>
              <a:t>kalite</a:t>
            </a:r>
            <a:r>
              <a:rPr lang="en-US" sz="2000">
                <a:solidFill>
                  <a:srgbClr val="0C0D0D"/>
                </a:solidFill>
                <a:ea typeface="+mn-lt"/>
                <a:cs typeface="+mn-lt"/>
              </a:rPr>
              <a:t> </a:t>
            </a:r>
            <a:r>
              <a:rPr lang="en-US" sz="2000" err="1">
                <a:solidFill>
                  <a:srgbClr val="0C0D0D"/>
                </a:solidFill>
                <a:ea typeface="+mn-lt"/>
                <a:cs typeface="+mn-lt"/>
              </a:rPr>
              <a:t>sürecinin</a:t>
            </a:r>
            <a:r>
              <a:rPr lang="en-US" sz="2000">
                <a:solidFill>
                  <a:srgbClr val="0C0D0D"/>
                </a:solidFill>
                <a:ea typeface="+mn-lt"/>
                <a:cs typeface="+mn-lt"/>
              </a:rPr>
              <a:t> </a:t>
            </a:r>
            <a:r>
              <a:rPr lang="en-US" sz="2000" err="1">
                <a:solidFill>
                  <a:srgbClr val="0C0D0D"/>
                </a:solidFill>
                <a:ea typeface="+mn-lt"/>
                <a:cs typeface="+mn-lt"/>
              </a:rPr>
              <a:t>daha</a:t>
            </a:r>
            <a:r>
              <a:rPr lang="en-US" sz="2000">
                <a:solidFill>
                  <a:srgbClr val="0C0D0D"/>
                </a:solidFill>
                <a:ea typeface="+mn-lt"/>
                <a:cs typeface="+mn-lt"/>
              </a:rPr>
              <a:t> </a:t>
            </a:r>
            <a:r>
              <a:rPr lang="en-US" sz="2000" err="1">
                <a:solidFill>
                  <a:srgbClr val="0C0D0D"/>
                </a:solidFill>
                <a:ea typeface="+mn-lt"/>
                <a:cs typeface="+mn-lt"/>
              </a:rPr>
              <a:t>iyi</a:t>
            </a:r>
            <a:r>
              <a:rPr lang="en-US" sz="2000">
                <a:solidFill>
                  <a:srgbClr val="0C0D0D"/>
                </a:solidFill>
                <a:ea typeface="+mn-lt"/>
                <a:cs typeface="+mn-lt"/>
              </a:rPr>
              <a:t> </a:t>
            </a:r>
            <a:r>
              <a:rPr lang="en-US" sz="2000" err="1">
                <a:solidFill>
                  <a:srgbClr val="0C0D0D"/>
                </a:solidFill>
                <a:ea typeface="+mn-lt"/>
                <a:cs typeface="+mn-lt"/>
              </a:rPr>
              <a:t>takip</a:t>
            </a:r>
            <a:r>
              <a:rPr lang="en-US" sz="2000">
                <a:solidFill>
                  <a:srgbClr val="0C0D0D"/>
                </a:solidFill>
                <a:ea typeface="+mn-lt"/>
                <a:cs typeface="+mn-lt"/>
              </a:rPr>
              <a:t> </a:t>
            </a:r>
            <a:r>
              <a:rPr lang="en-US" sz="2000" err="1">
                <a:solidFill>
                  <a:srgbClr val="0C0D0D"/>
                </a:solidFill>
                <a:ea typeface="+mn-lt"/>
                <a:cs typeface="+mn-lt"/>
              </a:rPr>
              <a:t>edilmesi</a:t>
            </a:r>
            <a:r>
              <a:rPr lang="en-US" sz="2000">
                <a:solidFill>
                  <a:srgbClr val="0C0D0D"/>
                </a:solidFill>
                <a:ea typeface="+mn-lt"/>
                <a:cs typeface="+mn-lt"/>
              </a:rPr>
              <a:t> </a:t>
            </a:r>
            <a:r>
              <a:rPr lang="en-US" sz="2000" err="1">
                <a:solidFill>
                  <a:srgbClr val="0C0D0D"/>
                </a:solidFill>
                <a:ea typeface="+mn-lt"/>
                <a:cs typeface="+mn-lt"/>
              </a:rPr>
              <a:t>ve</a:t>
            </a:r>
            <a:r>
              <a:rPr lang="en-US" sz="2000">
                <a:solidFill>
                  <a:srgbClr val="0C0D0D"/>
                </a:solidFill>
                <a:ea typeface="+mn-lt"/>
                <a:cs typeface="+mn-lt"/>
              </a:rPr>
              <a:t> </a:t>
            </a:r>
            <a:r>
              <a:rPr lang="en-US" sz="2000" err="1">
                <a:solidFill>
                  <a:srgbClr val="0C0D0D"/>
                </a:solidFill>
                <a:ea typeface="+mn-lt"/>
                <a:cs typeface="+mn-lt"/>
              </a:rPr>
              <a:t>kurumsal</a:t>
            </a:r>
            <a:r>
              <a:rPr lang="en-US" sz="2000">
                <a:solidFill>
                  <a:srgbClr val="0C0D0D"/>
                </a:solidFill>
                <a:ea typeface="+mn-lt"/>
                <a:cs typeface="+mn-lt"/>
              </a:rPr>
              <a:t> </a:t>
            </a:r>
            <a:r>
              <a:rPr lang="en-US" sz="2000" err="1">
                <a:solidFill>
                  <a:srgbClr val="0C0D0D"/>
                </a:solidFill>
                <a:ea typeface="+mn-lt"/>
                <a:cs typeface="+mn-lt"/>
              </a:rPr>
              <a:t>olarak</a:t>
            </a:r>
            <a:r>
              <a:rPr lang="en-US" sz="2000">
                <a:solidFill>
                  <a:srgbClr val="0C0D0D"/>
                </a:solidFill>
                <a:ea typeface="+mn-lt"/>
                <a:cs typeface="+mn-lt"/>
              </a:rPr>
              <a:t> </a:t>
            </a:r>
            <a:r>
              <a:rPr lang="en-US" sz="2000" err="1">
                <a:solidFill>
                  <a:srgbClr val="0C0D0D"/>
                </a:solidFill>
                <a:ea typeface="+mn-lt"/>
                <a:cs typeface="+mn-lt"/>
              </a:rPr>
              <a:t>benimsenmesine</a:t>
            </a:r>
            <a:r>
              <a:rPr lang="en-US" sz="2000">
                <a:solidFill>
                  <a:srgbClr val="0C0D0D"/>
                </a:solidFill>
                <a:ea typeface="+mn-lt"/>
                <a:cs typeface="+mn-lt"/>
              </a:rPr>
              <a:t> </a:t>
            </a:r>
            <a:r>
              <a:rPr lang="en-US" sz="2000" err="1">
                <a:solidFill>
                  <a:srgbClr val="0C0D0D"/>
                </a:solidFill>
                <a:ea typeface="+mn-lt"/>
                <a:cs typeface="+mn-lt"/>
              </a:rPr>
              <a:t>katkı</a:t>
            </a:r>
            <a:r>
              <a:rPr lang="en-US" sz="2000">
                <a:solidFill>
                  <a:srgbClr val="0C0D0D"/>
                </a:solidFill>
                <a:ea typeface="+mn-lt"/>
                <a:cs typeface="+mn-lt"/>
              </a:rPr>
              <a:t> </a:t>
            </a:r>
            <a:r>
              <a:rPr lang="en-US" sz="2000" err="1">
                <a:solidFill>
                  <a:srgbClr val="0C0D0D"/>
                </a:solidFill>
                <a:ea typeface="+mn-lt"/>
                <a:cs typeface="+mn-lt"/>
              </a:rPr>
              <a:t>sağlamıştır</a:t>
            </a:r>
            <a:r>
              <a:rPr lang="en-US" sz="2000">
                <a:solidFill>
                  <a:srgbClr val="0C0D0D"/>
                </a:solidFill>
                <a:ea typeface="+mn-lt"/>
                <a:cs typeface="+mn-lt"/>
              </a:rPr>
              <a:t>.</a:t>
            </a:r>
            <a:endParaRPr lang="en-US" sz="2000">
              <a:solidFill>
                <a:srgbClr val="0C0D0D"/>
              </a:solidFill>
              <a:cs typeface="Calibri"/>
            </a:endParaRPr>
          </a:p>
          <a:p>
            <a:pPr marL="342900" indent="-342900" algn="just">
              <a:lnSpc>
                <a:spcPct val="150000"/>
              </a:lnSpc>
              <a:buFont typeface="Arial"/>
              <a:buChar char="•"/>
            </a:pPr>
            <a:endParaRPr lang="en-US" sz="2000">
              <a:solidFill>
                <a:srgbClr val="0F2303"/>
              </a:solidFill>
              <a:cs typeface="Calibri"/>
            </a:endParaRPr>
          </a:p>
        </p:txBody>
      </p:sp>
    </p:spTree>
    <p:extLst>
      <p:ext uri="{BB962C8B-B14F-4D97-AF65-F5344CB8AC3E}">
        <p14:creationId xmlns:p14="http://schemas.microsoft.com/office/powerpoint/2010/main" val="178415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a:solidFill>
                  <a:srgbClr val="000000"/>
                </a:solidFill>
                <a:latin typeface="Calibri"/>
                <a:ea typeface="Times New Roman" panose="02020603050405020304" pitchFamily="18" charset="0"/>
                <a:cs typeface="Calibri"/>
              </a:rPr>
              <a:t>  </a:t>
            </a:r>
            <a:endParaRPr lang="tr-TR" b="1"/>
          </a:p>
        </p:txBody>
      </p:sp>
      <p:sp>
        <p:nvSpPr>
          <p:cNvPr id="4" name="Dikdörtgen 3"/>
          <p:cNvSpPr/>
          <p:nvPr/>
        </p:nvSpPr>
        <p:spPr>
          <a:xfrm>
            <a:off x="490637" y="4696165"/>
            <a:ext cx="8352928" cy="1900777"/>
          </a:xfrm>
          <a:prstGeom prst="rect">
            <a:avLst/>
          </a:prstGeom>
        </p:spPr>
        <p:txBody>
          <a:bodyPr wrap="square" lIns="91440" tIns="45720" rIns="91440" bIns="45720" anchor="t">
            <a:spAutoFit/>
          </a:bodyPr>
          <a:lstStyle/>
          <a:p>
            <a:pPr fontAlgn="base">
              <a:lnSpc>
                <a:spcPct val="150000"/>
              </a:lnSpc>
              <a:spcAft>
                <a:spcPts val="0"/>
              </a:spcAft>
            </a:pPr>
            <a:r>
              <a:rPr lang="tr-TR" sz="1600" b="1" dirty="0">
                <a:solidFill>
                  <a:srgbClr val="FF0000"/>
                </a:solidFill>
                <a:latin typeface="Calibri"/>
                <a:ea typeface="Times New Roman" panose="02020603050405020304" pitchFamily="18" charset="0"/>
                <a:cs typeface="Calibri"/>
              </a:rPr>
              <a:t>ÇALIŞMA POLİTİKASI</a:t>
            </a:r>
          </a:p>
          <a:p>
            <a:pPr>
              <a:lnSpc>
                <a:spcPct val="150000"/>
              </a:lnSpc>
            </a:pPr>
            <a:r>
              <a:rPr lang="tr-TR" sz="1600" dirty="0">
                <a:solidFill>
                  <a:srgbClr val="0F2303"/>
                </a:solidFill>
                <a:latin typeface="Calibri"/>
                <a:cs typeface="Calibri"/>
              </a:rPr>
              <a:t>Paydaşlarının düşüncelerini önemsemek, eğitim-öğretim ve araştırma konusunda evrensel niteliğe sahip olmak, mevzuat ve standartlara uymak, önerileri dikkate almak ve şikayetleri en kısa sürede çözümlemek ve öğretim elamanlarının huzurlu bir ortamda, iş birliği içerisinde ve üretken olabilmeleri için motivasyonlarının arttırılmasını sağlamak.</a:t>
            </a:r>
            <a:endParaRPr lang="tr-TR" sz="1600" dirty="0">
              <a:cs typeface="Calibri"/>
            </a:endParaRPr>
          </a:p>
        </p:txBody>
      </p:sp>
      <p:sp>
        <p:nvSpPr>
          <p:cNvPr id="7" name="Dikdörtgen 6"/>
          <p:cNvSpPr/>
          <p:nvPr/>
        </p:nvSpPr>
        <p:spPr>
          <a:xfrm>
            <a:off x="490637" y="3379194"/>
            <a:ext cx="8352928" cy="1162113"/>
          </a:xfrm>
          <a:prstGeom prst="rect">
            <a:avLst/>
          </a:prstGeom>
        </p:spPr>
        <p:txBody>
          <a:bodyPr wrap="square" lIns="91440" tIns="45720" rIns="91440" bIns="45720" anchor="t">
            <a:spAutoFit/>
          </a:bodyPr>
          <a:lstStyle/>
          <a:p>
            <a:pPr fontAlgn="base">
              <a:lnSpc>
                <a:spcPct val="150000"/>
              </a:lnSpc>
              <a:spcAft>
                <a:spcPts val="0"/>
              </a:spcAft>
            </a:pPr>
            <a:r>
              <a:rPr lang="tr-TR" sz="1600" b="1">
                <a:solidFill>
                  <a:srgbClr val="FF0000"/>
                </a:solidFill>
                <a:latin typeface="Calibri"/>
                <a:ea typeface="Times New Roman" panose="02020603050405020304" pitchFamily="18" charset="0"/>
                <a:cs typeface="Calibri"/>
              </a:rPr>
              <a:t>BİRİMİN VİZYONU</a:t>
            </a:r>
          </a:p>
          <a:p>
            <a:pPr>
              <a:lnSpc>
                <a:spcPct val="150000"/>
              </a:lnSpc>
            </a:pPr>
            <a:r>
              <a:rPr lang="tr-TR" sz="1600">
                <a:solidFill>
                  <a:srgbClr val="0C0D0D"/>
                </a:solidFill>
                <a:ea typeface="+mn-lt"/>
                <a:cs typeface="+mn-lt"/>
              </a:rPr>
              <a:t>Yenilikçi ve uygulama odaklı bilimsel araştırmaları ve eğitimi sayesinde girişimcilikte öncü, uluslararası platformda tanınır bir üniversite bünyesinde yer almak.</a:t>
            </a:r>
            <a:endParaRPr lang="tr-TR" sz="1600">
              <a:solidFill>
                <a:srgbClr val="0C0D0D"/>
              </a:solidFill>
            </a:endParaRPr>
          </a:p>
        </p:txBody>
      </p:sp>
      <p:sp>
        <p:nvSpPr>
          <p:cNvPr id="8" name="Dikdörtgen 7"/>
          <p:cNvSpPr/>
          <p:nvPr/>
        </p:nvSpPr>
        <p:spPr>
          <a:xfrm>
            <a:off x="510070" y="1352975"/>
            <a:ext cx="8352928" cy="2316275"/>
          </a:xfrm>
          <a:prstGeom prst="rect">
            <a:avLst/>
          </a:prstGeom>
        </p:spPr>
        <p:txBody>
          <a:bodyPr wrap="square" lIns="91440" tIns="45720" rIns="91440" bIns="45720" anchor="t">
            <a:spAutoFit/>
          </a:bodyPr>
          <a:lstStyle/>
          <a:p>
            <a:pPr fontAlgn="base">
              <a:lnSpc>
                <a:spcPct val="150000"/>
              </a:lnSpc>
              <a:spcAft>
                <a:spcPts val="0"/>
              </a:spcAft>
            </a:pPr>
            <a:r>
              <a:rPr lang="tr-TR" b="1">
                <a:solidFill>
                  <a:srgbClr val="FF0000"/>
                </a:solidFill>
                <a:latin typeface="Calibri"/>
                <a:ea typeface="Times New Roman" panose="02020603050405020304" pitchFamily="18" charset="0"/>
                <a:cs typeface="Calibri"/>
              </a:rPr>
              <a:t>BİRİMİN MİSYONU</a:t>
            </a:r>
          </a:p>
          <a:p>
            <a:pPr algn="just">
              <a:lnSpc>
                <a:spcPct val="150000"/>
              </a:lnSpc>
            </a:pPr>
            <a:r>
              <a:rPr lang="tr-TR" sz="1600">
                <a:solidFill>
                  <a:srgbClr val="0C0D0D"/>
                </a:solidFill>
                <a:ea typeface="+mn-lt"/>
                <a:cs typeface="+mn-lt"/>
              </a:rPr>
              <a:t>Farklılıkları zenginlik olarak algılayan yapısı ve nitelikli akademik kadrosu ile ait olduğu toplumun değerlerine sahip çıkar, bilimsel ve sosyal gelişmeleri takip eder ve katkıda bulunur. Bireyin ve toplumun gelişmesine katkı sağlayan eğitim ve araştırma hizmetleri sunar. Yenilikçi programlar ile öğrencilerin eleştirel, özgün ve bilimsel düşünmesine olanak sağlar.</a:t>
            </a:r>
            <a:endParaRPr lang="tr-TR" sz="1600">
              <a:solidFill>
                <a:srgbClr val="0C0D0D"/>
              </a:solidFill>
              <a:cs typeface="Calibri"/>
            </a:endParaRPr>
          </a:p>
          <a:p>
            <a:pPr>
              <a:lnSpc>
                <a:spcPct val="150000"/>
              </a:lnSpc>
              <a:spcAft>
                <a:spcPts val="0"/>
              </a:spcAft>
            </a:pPr>
            <a:endParaRPr lang="tr-TR" sz="1600" b="1">
              <a:solidFill>
                <a:srgbClr val="0C0D0D"/>
              </a:solidFill>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SWOT (GZFT) ANALİZİ</a:t>
            </a:r>
            <a:endParaRPr lang="tr-TR" sz="2800" b="1">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008156424"/>
              </p:ext>
            </p:extLst>
          </p:nvPr>
        </p:nvGraphicFramePr>
        <p:xfrm>
          <a:off x="179512" y="1060765"/>
          <a:ext cx="8794804" cy="5540296"/>
        </p:xfrm>
        <a:graphic>
          <a:graphicData uri="http://schemas.openxmlformats.org/drawingml/2006/table">
            <a:tbl>
              <a:tblPr/>
              <a:tblGrid>
                <a:gridCol w="2099061">
                  <a:extLst>
                    <a:ext uri="{9D8B030D-6E8A-4147-A177-3AD203B41FA5}">
                      <a16:colId xmlns:a16="http://schemas.microsoft.com/office/drawing/2014/main" val="3918363564"/>
                    </a:ext>
                  </a:extLst>
                </a:gridCol>
                <a:gridCol w="2220271">
                  <a:extLst>
                    <a:ext uri="{9D8B030D-6E8A-4147-A177-3AD203B41FA5}">
                      <a16:colId xmlns:a16="http://schemas.microsoft.com/office/drawing/2014/main" val="1683979601"/>
                    </a:ext>
                  </a:extLst>
                </a:gridCol>
                <a:gridCol w="2237736">
                  <a:extLst>
                    <a:ext uri="{9D8B030D-6E8A-4147-A177-3AD203B41FA5}">
                      <a16:colId xmlns:a16="http://schemas.microsoft.com/office/drawing/2014/main" val="2592459544"/>
                    </a:ext>
                  </a:extLst>
                </a:gridCol>
                <a:gridCol w="2237736">
                  <a:extLst>
                    <a:ext uri="{9D8B030D-6E8A-4147-A177-3AD203B41FA5}">
                      <a16:colId xmlns:a16="http://schemas.microsoft.com/office/drawing/2014/main" val="588152821"/>
                    </a:ext>
                  </a:extLst>
                </a:gridCol>
              </a:tblGrid>
              <a:tr h="658978">
                <a:tc>
                  <a:txBody>
                    <a:bodyPr/>
                    <a:lstStyle/>
                    <a:p>
                      <a:pPr algn="ctr" fontAlgn="ctr"/>
                      <a:r>
                        <a:rPr lang="tr-TR" sz="1200" b="1" i="0" u="none" strike="noStrike" dirty="0">
                          <a:solidFill>
                            <a:srgbClr val="000000"/>
                          </a:solidFill>
                          <a:effectLst/>
                          <a:latin typeface="Calibri"/>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17620">
                <a:tc>
                  <a:txBody>
                    <a:bodyPr/>
                    <a:lstStyle/>
                    <a:p>
                      <a:pPr algn="ctr" fontAlgn="ctr"/>
                      <a:r>
                        <a:rPr lang="tr-TR" sz="1000" b="0" i="0" u="none" strike="noStrike" dirty="0">
                          <a:solidFill>
                            <a:srgbClr val="0C0D0D"/>
                          </a:solidFill>
                          <a:effectLst/>
                          <a:latin typeface="Calibri"/>
                          <a:cs typeface="Calibri"/>
                        </a:rPr>
                        <a:t>Akademik liyakati yüksek akademisyenlere sahip olmak (araştırma, yayın ve öğretim yetkinliği) G-1</a:t>
                      </a: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Dekanlık işlerini yürüten idari personel sayısının yetersiz olması Z-2</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Fakülte bünyesindeki bölümlerin, dış kurumlarla işbirliklerine sahip olması F-1</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Öğrencilerin, genel olarak, İngilizce seviyelerinin yetersiz olması T-1</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768808">
                <a:tc>
                  <a:txBody>
                    <a:bodyPr/>
                    <a:lstStyle/>
                    <a:p>
                      <a:pPr algn="ctr" fontAlgn="ctr"/>
                      <a:r>
                        <a:rPr lang="tr-TR" sz="1000" b="0" i="0" u="none" strike="noStrike" dirty="0">
                          <a:solidFill>
                            <a:srgbClr val="0C0D0D"/>
                          </a:solidFill>
                          <a:effectLst/>
                          <a:latin typeface="Calibri"/>
                          <a:cs typeface="Calibri"/>
                        </a:rPr>
                        <a:t>Üniversitede en fazla sayıda </a:t>
                      </a:r>
                      <a:r>
                        <a:rPr lang="tr-TR" sz="1000" b="0" i="0" u="none" strike="noStrike" dirty="0" err="1">
                          <a:solidFill>
                            <a:srgbClr val="0C0D0D"/>
                          </a:solidFill>
                          <a:effectLst/>
                          <a:latin typeface="Calibri"/>
                          <a:cs typeface="Calibri"/>
                        </a:rPr>
                        <a:t>Erasmus</a:t>
                      </a:r>
                      <a:r>
                        <a:rPr lang="tr-TR" sz="1000" b="0" i="0" u="none" strike="noStrike" dirty="0">
                          <a:solidFill>
                            <a:srgbClr val="0C0D0D"/>
                          </a:solidFill>
                          <a:effectLst/>
                          <a:latin typeface="Calibri"/>
                          <a:cs typeface="Calibri"/>
                        </a:rPr>
                        <a:t> Anlaşması'na sahip Fakülte olunması itibariyle öğrencilere yurtdışı eğitim ve staj fırsatı sağlanması G-2</a:t>
                      </a: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Akademik proje sayısının istenilen seviyenin altında kalması Z-3</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Açılan yeni yüksek lisans programları ile Fakülte'nin akademik yetkinliğinin arttırılması F-2</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Talep edilen yeni lisansüstü programlar nedeni ile Fakülte'nin akademik ve idari iş yükünün artması T-2</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68808">
                <a:tc>
                  <a:txBody>
                    <a:bodyPr/>
                    <a:lstStyle/>
                    <a:p>
                      <a:pPr algn="ctr" fontAlgn="ctr"/>
                      <a:r>
                        <a:rPr lang="tr-TR" sz="1000" b="0" i="0" u="none" strike="noStrike" dirty="0">
                          <a:solidFill>
                            <a:srgbClr val="0C0D0D"/>
                          </a:solidFill>
                          <a:effectLst/>
                          <a:latin typeface="Calibri"/>
                          <a:cs typeface="Calibri"/>
                        </a:rPr>
                        <a:t>Öğretim üyelerinin öğrenci süreçleriyle yakından ilgili olması (öğrenci danışmanlıkları, öğrencilere staj gibi konularda aktif yardım sunma) G-3</a:t>
                      </a: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Akademisyen başına düşen oda sayısının yetersiz olması Z-4</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Online eğitim sayesinde öğrencilerin derslere daha rahat katılabilmesi ve tekrar izleyebilmeleri F-3/T-3</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Online eğitimin oluşturduğu riskler ör: verimliliğin düşmesi, interaktif katılımın azlığı, sınav gözetimin zor olması T-3/F-3</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85758">
                <a:tc>
                  <a:txBody>
                    <a:bodyPr/>
                    <a:lstStyle/>
                    <a:p>
                      <a:pPr algn="ctr" fontAlgn="ctr"/>
                      <a:r>
                        <a:rPr lang="tr-TR" sz="1000" b="0" i="0" u="none" strike="noStrike" dirty="0">
                          <a:solidFill>
                            <a:srgbClr val="0C0D0D"/>
                          </a:solidFill>
                          <a:effectLst/>
                          <a:latin typeface="Calibri"/>
                          <a:cs typeface="Calibri"/>
                        </a:rPr>
                        <a:t>Akademisyenlerin sahip oldukları ulusal ve uluslararası networkler G-4</a:t>
                      </a: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Bölümlerin bazı alt-alanlarında çalışan kadrolu öğretim üyesinin bulunmaması Z-5</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C0D0D"/>
                          </a:solidFill>
                          <a:effectLst/>
                          <a:latin typeface="Calibri"/>
                          <a:cs typeface="Calibri"/>
                        </a:rPr>
                        <a:t>Akademik organizasyonlar </a:t>
                      </a:r>
                      <a:r>
                        <a:rPr lang="tr-TR" sz="1000" b="0" i="0" u="none" strike="noStrike" dirty="0" err="1">
                          <a:solidFill>
                            <a:srgbClr val="0C0D0D"/>
                          </a:solidFill>
                          <a:effectLst/>
                          <a:latin typeface="Calibri"/>
                          <a:cs typeface="Calibri"/>
                        </a:rPr>
                        <a:t>icin</a:t>
                      </a:r>
                      <a:r>
                        <a:rPr lang="tr-TR" sz="1000" b="0" i="0" u="none" strike="noStrike" dirty="0">
                          <a:solidFill>
                            <a:srgbClr val="0C0D0D"/>
                          </a:solidFill>
                          <a:effectLst/>
                          <a:latin typeface="Calibri"/>
                          <a:cs typeface="Calibri"/>
                        </a:rPr>
                        <a:t> Antalya'nın bir cazibe merkezi olması F-4</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1" i="0" u="none" strike="noStrike">
                        <a:solidFill>
                          <a:srgbClr val="0C0D0D"/>
                        </a:solidFill>
                        <a:effectLst/>
                        <a:latin typeface="Calibri" panose="020F0502020204030204" pitchFamily="34" charset="0"/>
                        <a:cs typeface="Calibri" panose="020F0502020204030204" pitchFamily="34" charset="0"/>
                      </a:endParaRP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14912">
                <a:tc>
                  <a:txBody>
                    <a:bodyPr/>
                    <a:lstStyle/>
                    <a:p>
                      <a:pPr algn="ctr" fontAlgn="ctr"/>
                      <a:r>
                        <a:rPr lang="tr-TR" sz="1000" b="0" i="0" u="none" strike="noStrike" dirty="0" err="1">
                          <a:solidFill>
                            <a:srgbClr val="0C0D0D"/>
                          </a:solidFill>
                          <a:effectLst/>
                          <a:latin typeface="Calibri"/>
                          <a:cs typeface="Calibri"/>
                        </a:rPr>
                        <a:t>Erasmus</a:t>
                      </a:r>
                      <a:r>
                        <a:rPr lang="tr-TR" sz="1000" b="0" i="0" u="none" strike="noStrike" dirty="0">
                          <a:solidFill>
                            <a:srgbClr val="0C0D0D"/>
                          </a:solidFill>
                          <a:effectLst/>
                          <a:latin typeface="Calibri"/>
                          <a:cs typeface="Calibri"/>
                        </a:rPr>
                        <a:t> antlaşma sayısının yeterli düzeyde olması G5</a:t>
                      </a: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14912">
                <a:tc>
                  <a:txBody>
                    <a:bodyPr/>
                    <a:lstStyle/>
                    <a:p>
                      <a:pPr algn="ctr" fontAlgn="ctr"/>
                      <a:r>
                        <a:rPr lang="tr-TR" sz="1000" b="0" i="0" u="none" strike="noStrike" dirty="0">
                          <a:solidFill>
                            <a:srgbClr val="0C0D0D"/>
                          </a:solidFill>
                          <a:effectLst/>
                          <a:latin typeface="Calibri"/>
                          <a:cs typeface="Calibri"/>
                        </a:rPr>
                        <a:t>Dekanlığın kurumsallaşma sürecine verdiği önem G-6</a:t>
                      </a: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C0D0D"/>
                        </a:solidFill>
                        <a:effectLst/>
                        <a:latin typeface="Calibri" panose="020F0502020204030204" pitchFamily="34" charset="0"/>
                        <a:cs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1110500">
                <a:tc>
                  <a:txBody>
                    <a:bodyPr/>
                    <a:lstStyle/>
                    <a:p>
                      <a:pPr algn="ctr" fontAlgn="ctr"/>
                      <a:r>
                        <a:rPr lang="tr-TR" sz="1000" b="0" i="0" u="none" strike="noStrike" dirty="0">
                          <a:solidFill>
                            <a:srgbClr val="0C0D0D"/>
                          </a:solidFill>
                          <a:effectLst/>
                          <a:latin typeface="Calibri"/>
                          <a:cs typeface="Calibri"/>
                        </a:rPr>
                        <a:t>Fakülte bünyesinde hocalarımızdan bazılarının "Türkiye’de en çok atıf alanlar" ve "dünyanın en iyi % 2 diliminde yer alan bilim insanları” listelerinde bulunması sebebiyle fakültemizin tanınırlığının artması G-7 </a:t>
                      </a:r>
                      <a:endParaRPr lang="tr-TR" sz="1000" b="0" i="0" u="none" strike="noStrike">
                        <a:solidFill>
                          <a:srgbClr val="0C0D0D"/>
                        </a:solidFill>
                        <a:effectLst/>
                        <a:latin typeface="Calibri" panose="020F0502020204030204" pitchFamily="34" charset="0"/>
                        <a:cs typeface="Calibri" panose="020F0502020204030204" pitchFamily="34" charset="0"/>
                      </a:endParaRPr>
                    </a:p>
                  </a:txBody>
                  <a:tcPr marL="7620" marR="7620" marT="762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C0D0D"/>
                        </a:solidFill>
                        <a:effectLst/>
                        <a:latin typeface="Calibri"/>
                        <a:cs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C0D0D"/>
                        </a:solidFill>
                        <a:effectLst/>
                        <a:latin typeface="Calibri" panose="020F0502020204030204" pitchFamily="34" charset="0"/>
                        <a:cs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PAYDAŞ BEKLENTİLERİ</a:t>
            </a:r>
            <a:endParaRPr lang="tr-TR" sz="2800" b="1">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410922631"/>
              </p:ext>
            </p:extLst>
          </p:nvPr>
        </p:nvGraphicFramePr>
        <p:xfrm>
          <a:off x="329820" y="1160059"/>
          <a:ext cx="8453137" cy="5472374"/>
        </p:xfrm>
        <a:graphic>
          <a:graphicData uri="http://schemas.openxmlformats.org/drawingml/2006/table">
            <a:tbl>
              <a:tblPr/>
              <a:tblGrid>
                <a:gridCol w="2706034">
                  <a:extLst>
                    <a:ext uri="{9D8B030D-6E8A-4147-A177-3AD203B41FA5}">
                      <a16:colId xmlns:a16="http://schemas.microsoft.com/office/drawing/2014/main" val="3918363564"/>
                    </a:ext>
                  </a:extLst>
                </a:gridCol>
                <a:gridCol w="2862293">
                  <a:extLst>
                    <a:ext uri="{9D8B030D-6E8A-4147-A177-3AD203B41FA5}">
                      <a16:colId xmlns:a16="http://schemas.microsoft.com/office/drawing/2014/main" val="1683979601"/>
                    </a:ext>
                  </a:extLst>
                </a:gridCol>
                <a:gridCol w="2884810">
                  <a:extLst>
                    <a:ext uri="{9D8B030D-6E8A-4147-A177-3AD203B41FA5}">
                      <a16:colId xmlns:a16="http://schemas.microsoft.com/office/drawing/2014/main" val="2592459544"/>
                    </a:ext>
                  </a:extLst>
                </a:gridCol>
              </a:tblGrid>
              <a:tr h="673073">
                <a:tc>
                  <a:txBody>
                    <a:bodyPr/>
                    <a:lstStyle/>
                    <a:p>
                      <a:pPr algn="ctr" fontAlgn="ctr"/>
                      <a:r>
                        <a:rPr lang="tr-TR" sz="1200" b="1" i="0" u="none" strike="noStrike">
                          <a:solidFill>
                            <a:srgbClr val="000000"/>
                          </a:solidFill>
                          <a:effectLst/>
                          <a:latin typeface="Calibri"/>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80432">
                <a:tc>
                  <a:txBody>
                    <a:bodyPr/>
                    <a:lstStyle/>
                    <a:p>
                      <a:pPr marL="0" lvl="0" algn="ctr" rtl="0">
                        <a:spcBef>
                          <a:spcPts val="0"/>
                        </a:spcBef>
                        <a:spcAft>
                          <a:spcPts val="0"/>
                        </a:spcAft>
                        <a:buNone/>
                      </a:pPr>
                      <a:r>
                        <a:rPr lang="tr-TR" sz="1000" kern="1200">
                          <a:solidFill>
                            <a:srgbClr val="0C0D0D"/>
                          </a:solidFill>
                          <a:effectLst/>
                        </a:rPr>
                        <a:t>YÖK</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Bağlı olunan üst kurum olması.</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Mevzuata uyum sağlanması, akademik başarı.</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70649">
                <a:tc>
                  <a:txBody>
                    <a:bodyPr/>
                    <a:lstStyle/>
                    <a:p>
                      <a:pPr marL="0" lvl="0" algn="ctr" rtl="0">
                        <a:spcBef>
                          <a:spcPts val="0"/>
                        </a:spcBef>
                        <a:spcAft>
                          <a:spcPts val="0"/>
                        </a:spcAft>
                        <a:buNone/>
                      </a:pPr>
                      <a:r>
                        <a:rPr lang="tr-TR" sz="1000" kern="1200">
                          <a:solidFill>
                            <a:srgbClr val="0C0D0D"/>
                          </a:solidFill>
                          <a:effectLst/>
                        </a:rPr>
                        <a:t>Rektörlük</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Üniversitedeki tüm akademik ve idari süreçlerde bağlı bulunan en üst birim olması.</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Eğitim kalitesinden ödün verilmemesi, araştırmaların nitelikli yayınlara dönüştürülmesi, tüm konularda Rektörlükle koordineli çalışılması.  </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70649">
                <a:tc>
                  <a:txBody>
                    <a:bodyPr/>
                    <a:lstStyle/>
                    <a:p>
                      <a:pPr marL="0" lvl="0" algn="ctr" rtl="0">
                        <a:spcBef>
                          <a:spcPts val="0"/>
                        </a:spcBef>
                        <a:spcAft>
                          <a:spcPts val="0"/>
                        </a:spcAft>
                        <a:buNone/>
                      </a:pPr>
                      <a:r>
                        <a:rPr lang="tr-TR" sz="1000" kern="1200">
                          <a:solidFill>
                            <a:srgbClr val="0C0D0D"/>
                          </a:solidFill>
                          <a:effectLst/>
                        </a:rPr>
                        <a:t>Dekanlık</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İktisadi, İdari ve Sosyal Bilimler Fakültesinde akademik ve idari süreçlerde ilgili en üst birim olması.</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İdari işlerde koordineli ve etkin çalışma, öğretim kalitesinin arttırılması, nitelikli yayınlar yapılması. </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80432">
                <a:tc>
                  <a:txBody>
                    <a:bodyPr/>
                    <a:lstStyle/>
                    <a:p>
                      <a:pPr marL="0" lvl="0" algn="ctr" rtl="0">
                        <a:spcBef>
                          <a:spcPts val="0"/>
                        </a:spcBef>
                        <a:spcAft>
                          <a:spcPts val="0"/>
                        </a:spcAft>
                        <a:buNone/>
                      </a:pPr>
                      <a:r>
                        <a:rPr lang="tr-TR" sz="1000" kern="1200">
                          <a:solidFill>
                            <a:srgbClr val="0C0D0D"/>
                          </a:solidFill>
                          <a:effectLst/>
                        </a:rPr>
                        <a:t>Bölüm öğretim </a:t>
                      </a:r>
                      <a:r>
                        <a:rPr lang="tr-TR" sz="1000" kern="1200" err="1">
                          <a:solidFill>
                            <a:srgbClr val="0C0D0D"/>
                          </a:solidFill>
                          <a:effectLst/>
                        </a:rPr>
                        <a:t>elemanlari</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Bölümü meydana getiren temel unsurlar olmaları.</a:t>
                      </a:r>
                      <a:endParaRPr lang="tr-TR" sz="400" b="0" i="0" u="none" strike="noStrike">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Eğitim ve araştırma faaliyetlerinin sağlıklı yürütülmesi konusunda işleyişin sağlanması.</a:t>
                      </a:r>
                      <a:endParaRPr lang="tr-TR" sz="400" b="0" i="0" u="none" strike="noStrike">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556016">
                <a:tc>
                  <a:txBody>
                    <a:bodyPr/>
                    <a:lstStyle/>
                    <a:p>
                      <a:pPr marL="0" lvl="0" algn="ctr" rtl="0">
                        <a:spcBef>
                          <a:spcPts val="0"/>
                        </a:spcBef>
                        <a:spcAft>
                          <a:spcPts val="0"/>
                        </a:spcAft>
                        <a:buNone/>
                      </a:pPr>
                      <a:r>
                        <a:rPr lang="tr-TR" sz="1000" kern="1200" err="1">
                          <a:solidFill>
                            <a:srgbClr val="0C0D0D"/>
                          </a:solidFill>
                          <a:effectLst/>
                        </a:rPr>
                        <a:t>Fakülteldeki</a:t>
                      </a:r>
                      <a:r>
                        <a:rPr lang="tr-TR" sz="1000" kern="1200">
                          <a:solidFill>
                            <a:srgbClr val="0C0D0D"/>
                          </a:solidFill>
                          <a:effectLst/>
                        </a:rPr>
                        <a:t> Diğer Bölümler</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Akademik ve idari konularda işbirliği.</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Fakülteye ilişkin konularda iş birliği, akademik işbirliği, bölüm içi prosedürlerin diğer bölümlerle paylaşılması.</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95064">
                <a:tc>
                  <a:txBody>
                    <a:bodyPr/>
                    <a:lstStyle/>
                    <a:p>
                      <a:pPr marL="0" lvl="0" algn="ctr" rtl="0">
                        <a:spcBef>
                          <a:spcPts val="0"/>
                        </a:spcBef>
                        <a:spcAft>
                          <a:spcPts val="0"/>
                        </a:spcAft>
                        <a:buNone/>
                      </a:pPr>
                      <a:r>
                        <a:rPr lang="tr-TR" sz="1000" kern="1200">
                          <a:solidFill>
                            <a:srgbClr val="0C0D0D"/>
                          </a:solidFill>
                          <a:effectLst/>
                        </a:rPr>
                        <a:t>Diğer Fakülteler</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Üniversiteyi meydana getiren diğer akademik birimler olması nedeniyle doğal işbirliği gereksinimi.</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İdari ve akademik iş birliği.</a:t>
                      </a:r>
                      <a:endParaRPr lang="tr-TR" sz="400" b="0" i="0" u="none" strike="noStrike">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80432">
                <a:tc>
                  <a:txBody>
                    <a:bodyPr/>
                    <a:lstStyle/>
                    <a:p>
                      <a:pPr marL="0" lvl="0" algn="ctr" rtl="0">
                        <a:spcBef>
                          <a:spcPts val="0"/>
                        </a:spcBef>
                        <a:spcAft>
                          <a:spcPts val="0"/>
                        </a:spcAft>
                        <a:buNone/>
                      </a:pPr>
                      <a:r>
                        <a:rPr lang="tr-TR" sz="1000" kern="1200">
                          <a:solidFill>
                            <a:srgbClr val="0C0D0D"/>
                          </a:solidFill>
                          <a:effectLst/>
                        </a:rPr>
                        <a:t>Diğer Psikoloji Bölümleri</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Psikoloji eğitimi konusunda işbirliği ve standart oluşturma konusunda işbirliği gereksinimi.</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Akademik iş birliği.</a:t>
                      </a:r>
                      <a:endParaRPr lang="tr-TR" sz="400" b="0" i="0" u="none" strike="noStrike">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85281">
                <a:tc>
                  <a:txBody>
                    <a:bodyPr/>
                    <a:lstStyle/>
                    <a:p>
                      <a:pPr marL="0" lvl="0" algn="ctr" rtl="0">
                        <a:spcBef>
                          <a:spcPts val="0"/>
                        </a:spcBef>
                        <a:spcAft>
                          <a:spcPts val="0"/>
                        </a:spcAft>
                        <a:buNone/>
                      </a:pPr>
                      <a:r>
                        <a:rPr lang="tr-TR" sz="1000" kern="1200">
                          <a:solidFill>
                            <a:srgbClr val="0C0D0D"/>
                          </a:solidFill>
                          <a:effectLst/>
                        </a:rPr>
                        <a:t>Diğer Üniversiteler</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Farklı üniversitelerde farklı disiplinlerde çalışan akademisyenlerle çok disiplinli akademik işbirliği gereksinimi.</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Akademik iş birliği.</a:t>
                      </a:r>
                      <a:endParaRPr lang="tr-TR" sz="400" b="0" i="0" u="none" strike="noStrike">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409697">
                <a:tc>
                  <a:txBody>
                    <a:bodyPr/>
                    <a:lstStyle/>
                    <a:p>
                      <a:pPr marL="0" lvl="0" algn="ctr" rtl="0">
                        <a:spcBef>
                          <a:spcPts val="0"/>
                        </a:spcBef>
                        <a:spcAft>
                          <a:spcPts val="0"/>
                        </a:spcAft>
                        <a:buNone/>
                      </a:pPr>
                      <a:r>
                        <a:rPr lang="tr-TR" sz="1000" kern="1200">
                          <a:solidFill>
                            <a:srgbClr val="0C0D0D"/>
                          </a:solidFill>
                          <a:effectLst/>
                        </a:rPr>
                        <a:t>Öğrenci İşleri</a:t>
                      </a:r>
                      <a:endParaRPr lang="tr-TR">
                        <a:solidFill>
                          <a:srgbClr val="0C0D0D"/>
                        </a:solidFill>
                        <a:effectLs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Bölümde kayıtlı öğrencilerin kayıt ve takip işlerinde yetkili idari birim olması.</a:t>
                      </a:r>
                      <a:endParaRPr lang="tr-TR">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Öğrencilerle ilgili tüm idari işler</a:t>
                      </a:r>
                      <a:endParaRPr lang="tr-TR" sz="400" b="0" i="0" u="none" strike="noStrike">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570649">
                <a:tc>
                  <a:txBody>
                    <a:bodyPr/>
                    <a:lstStyle/>
                    <a:p>
                      <a:pPr marL="0" lvl="0" algn="ctr" rtl="0">
                        <a:spcBef>
                          <a:spcPts val="0"/>
                        </a:spcBef>
                        <a:spcAft>
                          <a:spcPts val="0"/>
                        </a:spcAft>
                        <a:buNone/>
                      </a:pPr>
                      <a:r>
                        <a:rPr lang="tr-TR" sz="1000" kern="1200">
                          <a:solidFill>
                            <a:srgbClr val="0C0D0D"/>
                          </a:solidFill>
                          <a:effectLst/>
                        </a:rPr>
                        <a:t>Kariyer Merkezi</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Öğrencilerin kariyer planlaması konusunda düzenlenecek etkinliklerden sorumlu idari birim olması.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Öğrenci ve mezunların kariyer planlamasında iş birliği.</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87529262"/>
                  </a:ext>
                </a:extLst>
              </a:tr>
            </a:tbl>
          </a:graphicData>
        </a:graphic>
      </p:graphicFrame>
    </p:spTree>
    <p:extLst>
      <p:ext uri="{BB962C8B-B14F-4D97-AF65-F5344CB8AC3E}">
        <p14:creationId xmlns:p14="http://schemas.microsoft.com/office/powerpoint/2010/main" val="90912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PAYDAŞ BEKLENTİLERİ</a:t>
            </a:r>
            <a:endParaRPr lang="tr-TR" sz="2800" b="1">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137617770"/>
              </p:ext>
            </p:extLst>
          </p:nvPr>
        </p:nvGraphicFramePr>
        <p:xfrm>
          <a:off x="227462" y="1216925"/>
          <a:ext cx="8709036" cy="5431217"/>
        </p:xfrm>
        <a:graphic>
          <a:graphicData uri="http://schemas.openxmlformats.org/drawingml/2006/table">
            <a:tbl>
              <a:tblPr/>
              <a:tblGrid>
                <a:gridCol w="2787953">
                  <a:extLst>
                    <a:ext uri="{9D8B030D-6E8A-4147-A177-3AD203B41FA5}">
                      <a16:colId xmlns:a16="http://schemas.microsoft.com/office/drawing/2014/main" val="3918363564"/>
                    </a:ext>
                  </a:extLst>
                </a:gridCol>
                <a:gridCol w="2948942">
                  <a:extLst>
                    <a:ext uri="{9D8B030D-6E8A-4147-A177-3AD203B41FA5}">
                      <a16:colId xmlns:a16="http://schemas.microsoft.com/office/drawing/2014/main" val="1683979601"/>
                    </a:ext>
                  </a:extLst>
                </a:gridCol>
                <a:gridCol w="2972141">
                  <a:extLst>
                    <a:ext uri="{9D8B030D-6E8A-4147-A177-3AD203B41FA5}">
                      <a16:colId xmlns:a16="http://schemas.microsoft.com/office/drawing/2014/main" val="2592459544"/>
                    </a:ext>
                  </a:extLst>
                </a:gridCol>
              </a:tblGrid>
              <a:tr h="767454">
                <a:tc>
                  <a:txBody>
                    <a:bodyPr/>
                    <a:lstStyle/>
                    <a:p>
                      <a:pPr algn="ctr" fontAlgn="ctr"/>
                      <a:r>
                        <a:rPr lang="tr-TR" sz="1200" b="1" i="0" u="none" strike="noStrike">
                          <a:solidFill>
                            <a:srgbClr val="000000"/>
                          </a:solidFill>
                          <a:effectLst/>
                          <a:latin typeface="Calibri"/>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87038">
                <a:tc>
                  <a:txBody>
                    <a:bodyPr/>
                    <a:lstStyle/>
                    <a:p>
                      <a:pPr marL="0" lvl="0" algn="ctr" rtl="0">
                        <a:spcBef>
                          <a:spcPts val="0"/>
                        </a:spcBef>
                        <a:spcAft>
                          <a:spcPts val="0"/>
                        </a:spcAft>
                        <a:buNone/>
                      </a:pPr>
                      <a:endParaRPr lang="tr-TR" sz="1000" kern="1200">
                        <a:solidFill>
                          <a:srgbClr val="0C0D0D"/>
                        </a:solidFill>
                        <a:effectLst/>
                      </a:endParaRPr>
                    </a:p>
                    <a:p>
                      <a:pPr marL="0" lvl="0" algn="ctr">
                        <a:spcBef>
                          <a:spcPts val="0"/>
                        </a:spcBef>
                        <a:spcAft>
                          <a:spcPts val="0"/>
                        </a:spcAft>
                        <a:buNone/>
                      </a:pPr>
                      <a:r>
                        <a:rPr lang="tr-TR" sz="1000" kern="1200">
                          <a:solidFill>
                            <a:srgbClr val="0C0D0D"/>
                          </a:solidFill>
                          <a:effectLst/>
                        </a:rPr>
                        <a:t>Uluslararası Öğrenci Ofisi</a:t>
                      </a:r>
                      <a:endParaRPr lang="tr-TR">
                        <a:solidFill>
                          <a:srgbClr val="0C0D0D"/>
                        </a:solidFill>
                        <a:effectLst/>
                      </a:endParaRPr>
                    </a:p>
                  </a:txBody>
                  <a:tcPr marL="2503" marR="2503" marT="2503" marB="0" anchor="ctr">
                    <a:lnL w="6350">
                      <a:solidFill>
                        <a:srgbClr val="141312"/>
                      </a:solidFill>
                    </a:lnL>
                    <a:lnR w="6350">
                      <a:solidFill>
                        <a:srgbClr val="000000"/>
                      </a:solidFill>
                    </a:lnR>
                    <a:lnT w="6350" cap="flat" cmpd="sng" algn="ctr">
                      <a:solidFill>
                        <a:srgbClr val="141312"/>
                      </a:solidFill>
                      <a:prstDash val="solid"/>
                      <a:round/>
                      <a:headEnd type="none" w="med" len="med"/>
                      <a:tailEnd type="none" w="med" len="med"/>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Bölümü tercih eden uluslararası öğrencilerin işlemlerini yürüten idari birim olması.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Uluslararası öğrencilerin uyum ve diğer süreçlerinde iş birliği.</a:t>
                      </a:r>
                      <a:endParaRPr lang="tr-TR">
                        <a:solidFill>
                          <a:srgbClr val="0C0D0D"/>
                        </a:solidFill>
                        <a:effectLst/>
                      </a:endParaRPr>
                    </a:p>
                  </a:txBody>
                  <a:tcPr marL="2503" marR="2503" marT="2503" marB="0" anchor="ctr">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solidFill>
                      <a:srgbClr val="FFFFFF"/>
                    </a:solidFill>
                  </a:tcPr>
                </a:tc>
                <a:extLst>
                  <a:ext uri="{0D108BD9-81ED-4DB2-BD59-A6C34878D82A}">
                    <a16:rowId xmlns:a16="http://schemas.microsoft.com/office/drawing/2014/main" val="3815462751"/>
                  </a:ext>
                </a:extLst>
              </a:tr>
              <a:tr h="634626">
                <a:tc>
                  <a:txBody>
                    <a:bodyPr/>
                    <a:lstStyle/>
                    <a:p>
                      <a:pPr marL="0" lvl="0" algn="ctr" rtl="0">
                        <a:spcBef>
                          <a:spcPts val="0"/>
                        </a:spcBef>
                        <a:spcAft>
                          <a:spcPts val="0"/>
                        </a:spcAft>
                        <a:buNone/>
                      </a:pPr>
                      <a:endParaRPr lang="tr-TR" sz="1000" kern="1200">
                        <a:solidFill>
                          <a:srgbClr val="0C0D0D"/>
                        </a:solidFill>
                        <a:effectLst/>
                      </a:endParaRPr>
                    </a:p>
                    <a:p>
                      <a:pPr marL="0" lvl="0" algn="ctr">
                        <a:spcBef>
                          <a:spcPts val="0"/>
                        </a:spcBef>
                        <a:spcAft>
                          <a:spcPts val="0"/>
                        </a:spcAft>
                        <a:buNone/>
                      </a:pPr>
                      <a:r>
                        <a:rPr lang="tr-TR" sz="1000" kern="1200" err="1">
                          <a:solidFill>
                            <a:srgbClr val="0C0D0D"/>
                          </a:solidFill>
                          <a:effectLst/>
                        </a:rPr>
                        <a:t>Erasmus</a:t>
                      </a:r>
                      <a:r>
                        <a:rPr lang="tr-TR" sz="1000" kern="1200">
                          <a:solidFill>
                            <a:srgbClr val="0C0D0D"/>
                          </a:solidFill>
                          <a:effectLst/>
                        </a:rPr>
                        <a:t> Ofisi</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Bölüm </a:t>
                      </a:r>
                      <a:r>
                        <a:rPr lang="tr-TR" sz="1000" kern="1200" err="1">
                          <a:solidFill>
                            <a:srgbClr val="0C0D0D"/>
                          </a:solidFill>
                          <a:effectLst/>
                        </a:rPr>
                        <a:t>Erasmus</a:t>
                      </a:r>
                      <a:r>
                        <a:rPr lang="tr-TR" sz="1000" kern="1200">
                          <a:solidFill>
                            <a:srgbClr val="0C0D0D"/>
                          </a:solidFill>
                          <a:effectLst/>
                        </a:rPr>
                        <a:t> anlaşmaları doğrultusunda bölüme gelen ve giden öğrencilerin işlemleri yürüten idari birim olması.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endParaRPr lang="tr-TR" sz="1000" kern="1200">
                        <a:solidFill>
                          <a:srgbClr val="0C0D0D"/>
                        </a:solidFill>
                        <a:effectLst/>
                      </a:endParaRPr>
                    </a:p>
                    <a:p>
                      <a:pPr marL="0" lvl="0" algn="ctr">
                        <a:spcBef>
                          <a:spcPts val="0"/>
                        </a:spcBef>
                        <a:spcAft>
                          <a:spcPts val="0"/>
                        </a:spcAft>
                        <a:buNone/>
                      </a:pPr>
                      <a:r>
                        <a:rPr lang="tr-TR" sz="1000" kern="1200" err="1">
                          <a:solidFill>
                            <a:srgbClr val="0C0D0D"/>
                          </a:solidFill>
                          <a:effectLst/>
                        </a:rPr>
                        <a:t>Erasmus</a:t>
                      </a:r>
                      <a:r>
                        <a:rPr lang="tr-TR" sz="1000" kern="1200">
                          <a:solidFill>
                            <a:srgbClr val="0C0D0D"/>
                          </a:solidFill>
                          <a:effectLst/>
                        </a:rPr>
                        <a:t> anlaşmaları ile ortak partner sayısının arttırılması.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782415262"/>
                  </a:ext>
                </a:extLst>
              </a:tr>
              <a:tr h="442763">
                <a:tc>
                  <a:txBody>
                    <a:bodyPr/>
                    <a:lstStyle/>
                    <a:p>
                      <a:pPr marL="0" lvl="0" algn="ctr" rtl="0">
                        <a:spcBef>
                          <a:spcPts val="0"/>
                        </a:spcBef>
                        <a:spcAft>
                          <a:spcPts val="0"/>
                        </a:spcAft>
                        <a:buNone/>
                      </a:pPr>
                      <a:r>
                        <a:rPr lang="tr-TR" sz="1000" kern="1200">
                          <a:solidFill>
                            <a:srgbClr val="0C0D0D"/>
                          </a:solidFill>
                          <a:effectLst/>
                        </a:rPr>
                        <a:t>Öğrenciler</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Bölümün öncelikli görevinin yüksek öğretim olması.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Çağdaş ve evrensel öğretim teknikleri ile alana dair bilgi birikiminin etkili öğretimi.</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2623855125"/>
                  </a:ext>
                </a:extLst>
              </a:tr>
              <a:tr h="413245">
                <a:tc>
                  <a:txBody>
                    <a:bodyPr/>
                    <a:lstStyle/>
                    <a:p>
                      <a:pPr marL="0" lvl="0" algn="ctr" rtl="0">
                        <a:spcBef>
                          <a:spcPts val="0"/>
                        </a:spcBef>
                        <a:spcAft>
                          <a:spcPts val="0"/>
                        </a:spcAft>
                        <a:buNone/>
                      </a:pPr>
                      <a:r>
                        <a:rPr lang="tr-TR" sz="1000" kern="1200">
                          <a:solidFill>
                            <a:srgbClr val="0C0D0D"/>
                          </a:solidFill>
                          <a:effectLst/>
                        </a:rPr>
                        <a:t>Aday Öğrenciler</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Potansiyel müşteri olmaları.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Alana dair bilgilendirme ve mesleki tanıtım etkinlikleri.</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3905291738"/>
                  </a:ext>
                </a:extLst>
              </a:tr>
              <a:tr h="413245">
                <a:tc>
                  <a:txBody>
                    <a:bodyPr/>
                    <a:lstStyle/>
                    <a:p>
                      <a:pPr marL="0" lvl="0" algn="ctr" rtl="0">
                        <a:spcBef>
                          <a:spcPts val="0"/>
                        </a:spcBef>
                        <a:spcAft>
                          <a:spcPts val="0"/>
                        </a:spcAft>
                        <a:buNone/>
                      </a:pPr>
                      <a:r>
                        <a:rPr lang="tr-TR" sz="1000" kern="1200">
                          <a:solidFill>
                            <a:srgbClr val="0C0D0D"/>
                          </a:solidFill>
                          <a:effectLst/>
                        </a:rPr>
                        <a:t>Türk Psikologlar Derneği</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Psikoloji bölümlerinin akredite edilmesi konusunda yetkili olması.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Psikoloji eğitiminin uluslararası standartlarda olması için bölüm niteliğinin arttırılması.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2682409110"/>
                  </a:ext>
                </a:extLst>
              </a:tr>
              <a:tr h="457521">
                <a:tc>
                  <a:txBody>
                    <a:bodyPr/>
                    <a:lstStyle/>
                    <a:p>
                      <a:pPr marL="0" lvl="0" algn="ctr" rtl="0">
                        <a:spcBef>
                          <a:spcPts val="0"/>
                        </a:spcBef>
                        <a:spcAft>
                          <a:spcPts val="0"/>
                        </a:spcAft>
                        <a:buNone/>
                      </a:pPr>
                      <a:r>
                        <a:rPr lang="tr-TR" sz="1000" kern="1200">
                          <a:solidFill>
                            <a:srgbClr val="0C0D0D"/>
                          </a:solidFill>
                          <a:effectLst/>
                        </a:rPr>
                        <a:t>TUBİTAK </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Öğretim elemanlarının yürütecekleri araştırma ve akademik faaliyetlerde destek programları sunması.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İlgili destek programlarına başvuru ve değerlendirme süreçlerinde öğretim üyelerinin hakemlik yapmaları.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3159061239"/>
                  </a:ext>
                </a:extLst>
              </a:tr>
              <a:tr h="442763">
                <a:tc>
                  <a:txBody>
                    <a:bodyPr/>
                    <a:lstStyle/>
                    <a:p>
                      <a:pPr marL="0" lvl="0" algn="ctr" rtl="0">
                        <a:spcBef>
                          <a:spcPts val="0"/>
                        </a:spcBef>
                        <a:spcAft>
                          <a:spcPts val="0"/>
                        </a:spcAft>
                        <a:buNone/>
                      </a:pPr>
                      <a:r>
                        <a:rPr lang="tr-TR" sz="1000" kern="1200">
                          <a:solidFill>
                            <a:srgbClr val="0C0D0D"/>
                          </a:solidFill>
                          <a:effectLst/>
                        </a:rPr>
                        <a:t>Hakemli Dergiler</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Akademik çalışmaların yayınlandığı dergiler olması.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Yayınların seçiminde hakemlik yapılması.</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2867738203"/>
                  </a:ext>
                </a:extLst>
              </a:tr>
              <a:tr h="428003">
                <a:tc>
                  <a:txBody>
                    <a:bodyPr/>
                    <a:lstStyle/>
                    <a:p>
                      <a:pPr marL="0" lvl="0" algn="ctr" rtl="0">
                        <a:spcBef>
                          <a:spcPts val="0"/>
                        </a:spcBef>
                        <a:spcAft>
                          <a:spcPts val="0"/>
                        </a:spcAft>
                        <a:buNone/>
                      </a:pPr>
                      <a:r>
                        <a:rPr lang="tr-TR" sz="1000" kern="1200">
                          <a:solidFill>
                            <a:srgbClr val="0C0D0D"/>
                          </a:solidFill>
                          <a:effectLst/>
                        </a:rPr>
                        <a:t>Veliler</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Öğrencilerle ilişkileri sebebiyle.</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Öğrencilere gereken imkanların sunulduğunu ve </a:t>
                      </a:r>
                      <a:r>
                        <a:rPr lang="tr-TR" sz="1000" kern="1200" err="1">
                          <a:solidFill>
                            <a:srgbClr val="0C0D0D"/>
                          </a:solidFill>
                          <a:effectLst/>
                        </a:rPr>
                        <a:t>iy</a:t>
                      </a:r>
                      <a:r>
                        <a:rPr lang="tr-TR" sz="1000" kern="1200">
                          <a:solidFill>
                            <a:srgbClr val="0C0D0D"/>
                          </a:solidFill>
                          <a:effectLst/>
                        </a:rPr>
                        <a:t> bir eğitim verildiğini görmek.</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2659513874"/>
                  </a:ext>
                </a:extLst>
              </a:tr>
              <a:tr h="442763">
                <a:tc>
                  <a:txBody>
                    <a:bodyPr/>
                    <a:lstStyle/>
                    <a:p>
                      <a:pPr marL="0" lvl="0" algn="ctr" rtl="0">
                        <a:spcBef>
                          <a:spcPts val="0"/>
                        </a:spcBef>
                        <a:spcAft>
                          <a:spcPts val="0"/>
                        </a:spcAft>
                        <a:buNone/>
                      </a:pPr>
                      <a:r>
                        <a:rPr lang="tr-TR" sz="1000" kern="1200">
                          <a:solidFill>
                            <a:srgbClr val="0C0D0D"/>
                          </a:solidFill>
                          <a:effectLst/>
                        </a:rPr>
                        <a:t>YÖKAK</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Üniversitelerin kalite standartları denetimi nedeniyle</a:t>
                      </a:r>
                      <a:endParaRPr lang="tr-TR" sz="1000">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Birimlerin kalite standartlarında işliyor olduğunu görmek.</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87529262"/>
                  </a:ext>
                </a:extLst>
              </a:tr>
              <a:tr h="501796">
                <a:tc>
                  <a:txBody>
                    <a:bodyPr/>
                    <a:lstStyle/>
                    <a:p>
                      <a:pPr marL="0" lvl="0" algn="ctr" rtl="0">
                        <a:spcBef>
                          <a:spcPts val="0"/>
                        </a:spcBef>
                        <a:spcAft>
                          <a:spcPts val="0"/>
                        </a:spcAft>
                        <a:buNone/>
                      </a:pPr>
                      <a:r>
                        <a:rPr lang="tr-TR" sz="1000" kern="1200">
                          <a:solidFill>
                            <a:srgbClr val="0C0D0D"/>
                          </a:solidFill>
                          <a:effectLst/>
                        </a:rPr>
                        <a:t>İSO Bağımsız Dış Denetçi</a:t>
                      </a:r>
                      <a:endParaRPr lang="tr-TR">
                        <a:solidFill>
                          <a:srgbClr val="0C0D0D"/>
                        </a:solidFill>
                        <a:effectLst/>
                      </a:endParaRPr>
                    </a:p>
                  </a:txBody>
                  <a:tcPr marL="2503" marR="2503" marT="2503"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marL="0" lvl="0" algn="ctr" rtl="0">
                        <a:spcBef>
                          <a:spcPts val="0"/>
                        </a:spcBef>
                        <a:spcAft>
                          <a:spcPts val="0"/>
                        </a:spcAft>
                        <a:buNone/>
                      </a:pPr>
                      <a:r>
                        <a:rPr lang="tr-TR" sz="1100" kern="1200">
                          <a:solidFill>
                            <a:srgbClr val="0C0D0D"/>
                          </a:solidFill>
                          <a:effectLst/>
                        </a:rPr>
                        <a:t>Kalite standartları denetimi nedeniyle</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marL="0" lvl="0" algn="ctr" rtl="0">
                        <a:spcBef>
                          <a:spcPts val="0"/>
                        </a:spcBef>
                        <a:spcAft>
                          <a:spcPts val="0"/>
                        </a:spcAft>
                        <a:buNone/>
                      </a:pPr>
                      <a:r>
                        <a:rPr lang="tr-TR" sz="1000" kern="1200">
                          <a:solidFill>
                            <a:srgbClr val="0C0D0D"/>
                          </a:solidFill>
                          <a:effectLst/>
                        </a:rPr>
                        <a:t>Birimlerin kalite İSO standartlarına uygun  olduğunu görmek.</a:t>
                      </a:r>
                      <a:endParaRPr lang="tr-TR">
                        <a:solidFill>
                          <a:srgbClr val="0C0D0D"/>
                        </a:solidFill>
                        <a:effectLst/>
                      </a:endParaRPr>
                    </a:p>
                  </a:txBody>
                  <a:tcPr marL="2503" marR="2503" marT="2503"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458300749"/>
                  </a:ext>
                </a:extLst>
              </a:tr>
            </a:tbl>
          </a:graphicData>
        </a:graphic>
      </p:graphicFrame>
      <p:sp>
        <p:nvSpPr>
          <p:cNvPr id="6" name="TextBox 5">
            <a:extLst>
              <a:ext uri="{FF2B5EF4-FFF2-40B4-BE49-F238E27FC236}">
                <a16:creationId xmlns:a16="http://schemas.microsoft.com/office/drawing/2014/main" id="{F6F2129D-140F-4768-BD5B-87A3B615859F}"/>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5174F3B8-4588-4FFF-BC34-254EA2AC536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80518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a:solidFill>
                  <a:schemeClr val="accent6"/>
                </a:solidFill>
                <a:effectLst>
                  <a:outerShdw blurRad="38100" dist="38100" dir="2700000" algn="tl">
                    <a:srgbClr val="000000">
                      <a:alpha val="43137"/>
                    </a:srgbClr>
                  </a:outerShdw>
                </a:effectLst>
                <a:ea typeface="+mj-ea"/>
                <a:cs typeface="+mj-cs"/>
              </a:rPr>
              <a:t>MEVCUT </a:t>
            </a:r>
            <a:r>
              <a:rPr lang="en-US" sz="2800" b="1">
                <a:solidFill>
                  <a:schemeClr val="accent6"/>
                </a:solidFill>
                <a:effectLst>
                  <a:outerShdw blurRad="38100" dist="38100" dir="2700000" algn="tl">
                    <a:srgbClr val="000000">
                      <a:alpha val="43137"/>
                    </a:srgbClr>
                  </a:outerShdw>
                </a:effectLst>
                <a:ea typeface="+mj-ea"/>
                <a:cs typeface="+mj-cs"/>
              </a:rPr>
              <a:t>KAYNAK</a:t>
            </a:r>
            <a:r>
              <a:rPr lang="tr-TR" sz="2800" b="1">
                <a:solidFill>
                  <a:schemeClr val="accent6"/>
                </a:solidFill>
                <a:effectLst>
                  <a:outerShdw blurRad="38100" dist="38100" dir="2700000" algn="tl">
                    <a:srgbClr val="000000">
                      <a:alpha val="43137"/>
                    </a:srgbClr>
                  </a:outerShdw>
                </a:effectLst>
                <a:ea typeface="+mj-ea"/>
                <a:cs typeface="+mj-cs"/>
              </a:rPr>
              <a:t>LAR ve </a:t>
            </a:r>
            <a:r>
              <a:rPr lang="en-US" sz="2800" b="1">
                <a:solidFill>
                  <a:schemeClr val="accent6"/>
                </a:solidFill>
                <a:effectLst>
                  <a:outerShdw blurRad="38100" dist="38100" dir="2700000" algn="tl">
                    <a:srgbClr val="000000">
                      <a:alpha val="43137"/>
                    </a:srgbClr>
                  </a:outerShdw>
                </a:effectLst>
                <a:ea typeface="+mj-ea"/>
                <a:cs typeface="+mj-cs"/>
              </a:rPr>
              <a:t> İHTİYA</a:t>
            </a:r>
            <a:r>
              <a:rPr lang="tr-TR" sz="2800" b="1">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a:solidFill>
                  <a:schemeClr val="accent6"/>
                </a:solidFill>
                <a:effectLst>
                  <a:outerShdw blurRad="38100" dist="38100" dir="2700000" algn="tl">
                    <a:srgbClr val="000000">
                      <a:alpha val="43137"/>
                    </a:srgbClr>
                  </a:outerShdw>
                </a:effectLst>
                <a:ea typeface="+mj-ea"/>
                <a:cs typeface="+mj-cs"/>
              </a:rPr>
              <a:t>(İŞ GÜCÜ-İNSAN KAYNAĞI)</a:t>
            </a:r>
            <a:endParaRPr lang="en-US" sz="2800" b="1">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80052209"/>
              </p:ext>
            </p:extLst>
          </p:nvPr>
        </p:nvGraphicFramePr>
        <p:xfrm>
          <a:off x="487680" y="2072640"/>
          <a:ext cx="7949096" cy="2489331"/>
        </p:xfrm>
        <a:graphic>
          <a:graphicData uri="http://schemas.openxmlformats.org/drawingml/2006/table">
            <a:tbl>
              <a:tblPr/>
              <a:tblGrid>
                <a:gridCol w="1512403">
                  <a:extLst>
                    <a:ext uri="{9D8B030D-6E8A-4147-A177-3AD203B41FA5}">
                      <a16:colId xmlns:a16="http://schemas.microsoft.com/office/drawing/2014/main" val="3918363564"/>
                    </a:ext>
                  </a:extLst>
                </a:gridCol>
                <a:gridCol w="1599736">
                  <a:extLst>
                    <a:ext uri="{9D8B030D-6E8A-4147-A177-3AD203B41FA5}">
                      <a16:colId xmlns:a16="http://schemas.microsoft.com/office/drawing/2014/main" val="1683979601"/>
                    </a:ext>
                  </a:extLst>
                </a:gridCol>
                <a:gridCol w="1612319">
                  <a:extLst>
                    <a:ext uri="{9D8B030D-6E8A-4147-A177-3AD203B41FA5}">
                      <a16:colId xmlns:a16="http://schemas.microsoft.com/office/drawing/2014/main" val="2592459544"/>
                    </a:ext>
                  </a:extLst>
                </a:gridCol>
                <a:gridCol w="1612319">
                  <a:extLst>
                    <a:ext uri="{9D8B030D-6E8A-4147-A177-3AD203B41FA5}">
                      <a16:colId xmlns:a16="http://schemas.microsoft.com/office/drawing/2014/main" val="3383282758"/>
                    </a:ext>
                  </a:extLst>
                </a:gridCol>
                <a:gridCol w="1612319">
                  <a:extLst>
                    <a:ext uri="{9D8B030D-6E8A-4147-A177-3AD203B41FA5}">
                      <a16:colId xmlns:a16="http://schemas.microsoft.com/office/drawing/2014/main" val="494559924"/>
                    </a:ext>
                  </a:extLst>
                </a:gridCol>
              </a:tblGrid>
              <a:tr h="1070830">
                <a:tc>
                  <a:txBody>
                    <a:bodyPr/>
                    <a:lstStyle/>
                    <a:p>
                      <a:pPr algn="ctr" fontAlgn="ctr"/>
                      <a:r>
                        <a:rPr lang="tr-TR" sz="1200" b="1" i="0" u="none" strike="noStrike">
                          <a:solidFill>
                            <a:srgbClr val="000000"/>
                          </a:solidFill>
                          <a:effectLst/>
                          <a:latin typeface="Calibri"/>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418501">
                <a:tc>
                  <a:txBody>
                    <a:bodyPr/>
                    <a:lstStyle/>
                    <a:p>
                      <a:pPr lvl="0" algn="ctr">
                        <a:buNone/>
                      </a:pPr>
                      <a:endParaRPr lang="tr-TR" sz="1400" b="0" i="0" u="none" strike="noStrike">
                        <a:solidFill>
                          <a:srgbClr val="000000"/>
                        </a:solidFill>
                        <a:effectLst/>
                        <a:latin typeface="Calibri"/>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lvl="0" algn="ctr">
                        <a:buNone/>
                      </a:pPr>
                      <a:endParaRPr lang="tr-TR" sz="1400" b="0" i="0" u="none" strike="noStrike">
                        <a:solidFill>
                          <a:srgbClr val="000000"/>
                        </a:solidFill>
                        <a:effectLst/>
                        <a:latin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0" algn="ctr">
                        <a:buNone/>
                      </a:pPr>
                      <a:endParaRPr lang="tr-TR" sz="1400" b="0" i="0" u="none" strike="noStrike">
                        <a:solidFill>
                          <a:srgbClr val="000000"/>
                        </a:solidFill>
                        <a:effectLst/>
                        <a:latin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0" algn="ctr">
                        <a:buNone/>
                      </a:pPr>
                      <a:endParaRPr lang="tr-TR" sz="1400" b="0" i="0" u="none" strike="noStrike">
                        <a:solidFill>
                          <a:srgbClr val="000000"/>
                        </a:solidFill>
                        <a:effectLst/>
                        <a:latin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a:solidFill>
                          <a:srgbClr val="000000"/>
                        </a:solidFill>
                        <a:effectLst/>
                        <a:latin typeface="Calibri"/>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a:solidFill>
                  <a:schemeClr val="accent6"/>
                </a:solidFill>
                <a:effectLst>
                  <a:outerShdw blurRad="38100" dist="38100" dir="2700000" algn="tl">
                    <a:srgbClr val="000000">
                      <a:alpha val="43137"/>
                    </a:srgbClr>
                  </a:outerShdw>
                </a:effectLst>
                <a:ea typeface="+mj-ea"/>
                <a:cs typeface="+mj-cs"/>
              </a:rPr>
              <a:t>RİS</a:t>
            </a:r>
            <a:r>
              <a:rPr lang="tr-TR" sz="2800" b="1">
                <a:solidFill>
                  <a:schemeClr val="accent6"/>
                </a:solidFill>
                <a:effectLst>
                  <a:outerShdw blurRad="38100" dist="38100" dir="2700000" algn="tl">
                    <a:srgbClr val="000000">
                      <a:alpha val="43137"/>
                    </a:srgbClr>
                  </a:outerShdw>
                </a:effectLst>
                <a:ea typeface="+mj-ea"/>
                <a:cs typeface="+mj-cs"/>
              </a:rPr>
              <a:t>KLER</a:t>
            </a:r>
            <a:endParaRPr lang="en-US" sz="2800" b="1" kern="120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9">
            <a:extLst>
              <a:ext uri="{FF2B5EF4-FFF2-40B4-BE49-F238E27FC236}">
                <a16:creationId xmlns:a16="http://schemas.microsoft.com/office/drawing/2014/main" id="{3E0ED466-CE86-405B-B151-ECC9746D65BA}"/>
              </a:ext>
            </a:extLst>
          </p:cNvPr>
          <p:cNvGraphicFramePr>
            <a:graphicFrameLocks noGrp="1"/>
          </p:cNvGraphicFramePr>
          <p:nvPr>
            <p:extLst>
              <p:ext uri="{D42A27DB-BD31-4B8C-83A1-F6EECF244321}">
                <p14:modId xmlns:p14="http://schemas.microsoft.com/office/powerpoint/2010/main" val="2321048104"/>
              </p:ext>
            </p:extLst>
          </p:nvPr>
        </p:nvGraphicFramePr>
        <p:xfrm>
          <a:off x="362309" y="1871931"/>
          <a:ext cx="8452793" cy="1561093"/>
        </p:xfrm>
        <a:graphic>
          <a:graphicData uri="http://schemas.openxmlformats.org/drawingml/2006/table">
            <a:tbl>
              <a:tblPr firstRow="1" bandRow="1">
                <a:tableStyleId>{3B4B98B0-60AC-42C2-AFA5-B58CD77FA1E5}</a:tableStyleId>
              </a:tblPr>
              <a:tblGrid>
                <a:gridCol w="1884439">
                  <a:extLst>
                    <a:ext uri="{9D8B030D-6E8A-4147-A177-3AD203B41FA5}">
                      <a16:colId xmlns:a16="http://schemas.microsoft.com/office/drawing/2014/main" val="3521804200"/>
                    </a:ext>
                  </a:extLst>
                </a:gridCol>
                <a:gridCol w="6568354">
                  <a:extLst>
                    <a:ext uri="{9D8B030D-6E8A-4147-A177-3AD203B41FA5}">
                      <a16:colId xmlns:a16="http://schemas.microsoft.com/office/drawing/2014/main" val="2784112581"/>
                    </a:ext>
                  </a:extLst>
                </a:gridCol>
              </a:tblGrid>
              <a:tr h="44857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Riskin</a:t>
                      </a:r>
                      <a:r>
                        <a:rPr lang="tr-TR" baseline="0">
                          <a:solidFill>
                            <a:srgbClr val="0C0D0D"/>
                          </a:solidFill>
                        </a:rPr>
                        <a:t> Tanımı :</a:t>
                      </a:r>
                      <a:endParaRPr lang="tr-TR">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lvl="0">
                        <a:buNone/>
                      </a:pPr>
                      <a:r>
                        <a:rPr lang="tr-TR" sz="1800" b="0" i="0" u="none" strike="noStrike" noProof="0">
                          <a:solidFill>
                            <a:srgbClr val="0C0D0D"/>
                          </a:solidFill>
                        </a:rPr>
                        <a:t>Akademik proje sayısının istenilen seviyenin altında kalması (Z-3)</a:t>
                      </a:r>
                      <a:endParaRPr lang="en-US">
                        <a:solidFill>
                          <a:srgbClr val="0C0D0D"/>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err="1">
                          <a:solidFill>
                            <a:srgbClr val="0C0D0D"/>
                          </a:solidFill>
                        </a:rPr>
                        <a:t>Termin</a:t>
                      </a:r>
                      <a:r>
                        <a:rPr lang="tr-TR">
                          <a:solidFill>
                            <a:srgbClr val="0C0D0D"/>
                          </a:solidFill>
                        </a:rPr>
                        <a:t> Tarihi </a:t>
                      </a:r>
                      <a:r>
                        <a:rPr lang="tr-TR" baseline="0">
                          <a:solidFill>
                            <a:srgbClr val="0C0D0D"/>
                          </a:solidFill>
                        </a:rPr>
                        <a:t>:</a:t>
                      </a:r>
                      <a:endParaRPr lang="tr-TR">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lvl="0">
                        <a:buNone/>
                      </a:pPr>
                      <a:r>
                        <a:rPr lang="tr-TR" sz="1800" b="0" i="0" u="none" strike="noStrike" noProof="0">
                          <a:solidFill>
                            <a:srgbClr val="0C0D0D"/>
                          </a:solidFill>
                          <a:latin typeface="Calibri"/>
                        </a:rPr>
                        <a:t>30.12.2022</a:t>
                      </a:r>
                      <a:endParaRPr lang="en-US">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Sorumlu</a:t>
                      </a:r>
                      <a:r>
                        <a:rPr lang="tr-TR" baseline="0">
                          <a:solidFill>
                            <a:srgbClr val="0C0D0D"/>
                          </a:solidFill>
                        </a:rPr>
                        <a:t> Birim :</a:t>
                      </a:r>
                      <a:endParaRPr lang="tr-TR">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lvl="0">
                        <a:buNone/>
                      </a:pPr>
                      <a:r>
                        <a:rPr lang="tr-TR" sz="1800" b="0" i="0" u="none" strike="noStrike" noProof="0">
                          <a:solidFill>
                            <a:srgbClr val="0C0D0D"/>
                          </a:solidFill>
                          <a:latin typeface="Calibri"/>
                        </a:rPr>
                        <a:t>Dekanlık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buNone/>
                      </a:pPr>
                      <a:r>
                        <a:rPr lang="tr-TR" sz="1800" b="0" i="0" u="none" strike="noStrike" noProof="0">
                          <a:solidFill>
                            <a:srgbClr val="0C0D0D"/>
                          </a:solidFill>
                        </a:rPr>
                        <a:t>Araştırma görevlisi sayılarının arttırılması için talep</a:t>
                      </a:r>
                      <a:endParaRPr lang="en-US">
                        <a:solidFill>
                          <a:srgbClr val="0C0D0D"/>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7" name="Tablo 9">
            <a:extLst>
              <a:ext uri="{FF2B5EF4-FFF2-40B4-BE49-F238E27FC236}">
                <a16:creationId xmlns:a16="http://schemas.microsoft.com/office/drawing/2014/main" id="{33458264-EA6C-4A57-A2F5-643912E5C75A}"/>
              </a:ext>
            </a:extLst>
          </p:cNvPr>
          <p:cNvGraphicFramePr>
            <a:graphicFrameLocks noGrp="1"/>
          </p:cNvGraphicFramePr>
          <p:nvPr>
            <p:extLst>
              <p:ext uri="{D42A27DB-BD31-4B8C-83A1-F6EECF244321}">
                <p14:modId xmlns:p14="http://schemas.microsoft.com/office/powerpoint/2010/main" val="3994359878"/>
              </p:ext>
            </p:extLst>
          </p:nvPr>
        </p:nvGraphicFramePr>
        <p:xfrm>
          <a:off x="414859" y="3713722"/>
          <a:ext cx="8452793" cy="1752600"/>
        </p:xfrm>
        <a:graphic>
          <a:graphicData uri="http://schemas.openxmlformats.org/drawingml/2006/table">
            <a:tbl>
              <a:tblPr firstRow="1" bandRow="1">
                <a:tableStyleId>{3B4B98B0-60AC-42C2-AFA5-B58CD77FA1E5}</a:tableStyleId>
              </a:tblPr>
              <a:tblGrid>
                <a:gridCol w="1884439">
                  <a:extLst>
                    <a:ext uri="{9D8B030D-6E8A-4147-A177-3AD203B41FA5}">
                      <a16:colId xmlns:a16="http://schemas.microsoft.com/office/drawing/2014/main" val="3521804200"/>
                    </a:ext>
                  </a:extLst>
                </a:gridCol>
                <a:gridCol w="6568354">
                  <a:extLst>
                    <a:ext uri="{9D8B030D-6E8A-4147-A177-3AD203B41FA5}">
                      <a16:colId xmlns:a16="http://schemas.microsoft.com/office/drawing/2014/main" val="2784112581"/>
                    </a:ext>
                  </a:extLst>
                </a:gridCol>
              </a:tblGrid>
              <a:tr h="37434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Riskin</a:t>
                      </a:r>
                      <a:r>
                        <a:rPr lang="tr-TR" baseline="0">
                          <a:solidFill>
                            <a:srgbClr val="0C0D0D"/>
                          </a:solidFill>
                        </a:rPr>
                        <a:t> Tanımı :</a:t>
                      </a:r>
                      <a:endParaRPr lang="tr-TR">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lvl="0">
                        <a:buNone/>
                      </a:pPr>
                      <a:r>
                        <a:rPr lang="tr-TR" sz="1800" b="0" i="0" u="none" strike="noStrike" noProof="0">
                          <a:solidFill>
                            <a:srgbClr val="0C0D0D"/>
                          </a:solidFill>
                          <a:latin typeface="Calibri"/>
                        </a:rPr>
                        <a:t>Açılan yeni yüksek lisans programları ile Fakülte'nin akademik ve idari iş yükünün artması (T-2)</a:t>
                      </a:r>
                      <a:endParaRPr lang="en-US">
                        <a:latin typeface="Calibri"/>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Termin Tarihi </a:t>
                      </a:r>
                      <a:r>
                        <a:rPr lang="tr-TR" baseline="0">
                          <a:solidFill>
                            <a:srgbClr val="0C0D0D"/>
                          </a:solidFill>
                        </a:rPr>
                        <a:t>:</a:t>
                      </a:r>
                      <a:endParaRPr lang="tr-TR">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lvl="0">
                        <a:buNone/>
                      </a:pPr>
                      <a:r>
                        <a:rPr lang="tr-TR" sz="1800" b="0" i="0" u="none" strike="noStrike" noProof="0">
                          <a:solidFill>
                            <a:srgbClr val="0C0D0D"/>
                          </a:solidFill>
                          <a:latin typeface="Calibri"/>
                        </a:rPr>
                        <a:t>30.12.2022</a:t>
                      </a:r>
                      <a:endParaRPr lang="en-US">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Sorumlu</a:t>
                      </a:r>
                      <a:r>
                        <a:rPr lang="tr-TR" baseline="0">
                          <a:solidFill>
                            <a:srgbClr val="0C0D0D"/>
                          </a:solidFill>
                        </a:rPr>
                        <a:t> Birim :</a:t>
                      </a:r>
                      <a:endParaRPr lang="tr-TR">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lvl="0">
                        <a:buNone/>
                      </a:pPr>
                      <a:r>
                        <a:rPr lang="tr-TR" sz="1800" b="0" i="0" u="none" strike="noStrike" noProof="0">
                          <a:solidFill>
                            <a:srgbClr val="0C0D0D"/>
                          </a:solidFill>
                          <a:latin typeface="Calibri"/>
                        </a:rPr>
                        <a:t>Dekanlık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l">
                        <a:lnSpc>
                          <a:spcPct val="100000"/>
                        </a:lnSpc>
                        <a:spcBef>
                          <a:spcPts val="0"/>
                        </a:spcBef>
                        <a:spcAft>
                          <a:spcPts val="0"/>
                        </a:spcAft>
                        <a:buNone/>
                      </a:pPr>
                      <a:r>
                        <a:rPr lang="tr-TR" sz="1800" b="0" i="0" u="none" strike="noStrike" noProof="0">
                          <a:solidFill>
                            <a:srgbClr val="0C0D0D"/>
                          </a:solidFill>
                          <a:latin typeface="Calibri"/>
                        </a:rPr>
                        <a:t>Üst Yönetime Akademik Personel talebinin gönderilmesi</a:t>
                      </a:r>
                      <a:endParaRPr lang="tr-TR" sz="1800" b="0" i="0" u="none" strike="noStrike" noProof="0">
                        <a:latin typeface="Calibri"/>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PAYDAŞ GERİBİLDİRİMLERİ</a:t>
            </a:r>
          </a:p>
          <a:p>
            <a:pPr algn="ctr"/>
            <a:r>
              <a:rPr lang="tr-TR" sz="2800" b="1">
                <a:solidFill>
                  <a:schemeClr val="accent6"/>
                </a:solidFill>
                <a:effectLst>
                  <a:outerShdw blurRad="38100" dist="38100" dir="2700000" algn="tl">
                    <a:srgbClr val="000000">
                      <a:alpha val="43137"/>
                    </a:srgbClr>
                  </a:outerShdw>
                </a:effectLst>
              </a:rPr>
              <a:t>(ANKET ANALİZLERİ)</a:t>
            </a:r>
            <a:endParaRPr lang="en-US" sz="280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art, bar chart&#10;&#10;Description automatically generated">
            <a:extLst>
              <a:ext uri="{FF2B5EF4-FFF2-40B4-BE49-F238E27FC236}">
                <a16:creationId xmlns:a16="http://schemas.microsoft.com/office/drawing/2014/main" id="{5DDFD36D-27D4-4B71-8A63-C07C8E64ABBC}"/>
              </a:ext>
            </a:extLst>
          </p:cNvPr>
          <p:cNvPicPr>
            <a:picLocks noChangeAspect="1"/>
          </p:cNvPicPr>
          <p:nvPr/>
        </p:nvPicPr>
        <p:blipFill>
          <a:blip r:embed="rId3"/>
          <a:stretch>
            <a:fillRect/>
          </a:stretch>
        </p:blipFill>
        <p:spPr>
          <a:xfrm>
            <a:off x="284671" y="1802325"/>
            <a:ext cx="4166557" cy="3322361"/>
          </a:xfrm>
          <a:prstGeom prst="rect">
            <a:avLst/>
          </a:prstGeom>
        </p:spPr>
      </p:pic>
      <p:pic>
        <p:nvPicPr>
          <p:cNvPr id="3" name="Picture 4" descr="Chart, bar chart&#10;&#10;Description automatically generated">
            <a:extLst>
              <a:ext uri="{FF2B5EF4-FFF2-40B4-BE49-F238E27FC236}">
                <a16:creationId xmlns:a16="http://schemas.microsoft.com/office/drawing/2014/main" id="{C8E7E47E-4C96-4B92-9D2B-B2096A70BE6C}"/>
              </a:ext>
            </a:extLst>
          </p:cNvPr>
          <p:cNvPicPr>
            <a:picLocks noChangeAspect="1"/>
          </p:cNvPicPr>
          <p:nvPr/>
        </p:nvPicPr>
        <p:blipFill>
          <a:blip r:embed="rId4"/>
          <a:stretch>
            <a:fillRect/>
          </a:stretch>
        </p:blipFill>
        <p:spPr>
          <a:xfrm>
            <a:off x="4692771" y="1802325"/>
            <a:ext cx="4166557" cy="3356868"/>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a:solidFill>
                  <a:schemeClr val="accent6"/>
                </a:solidFill>
                <a:effectLst>
                  <a:outerShdw blurRad="38100" dist="38100" dir="2700000" algn="tl">
                    <a:srgbClr val="000000">
                      <a:alpha val="43137"/>
                    </a:srgbClr>
                  </a:outerShdw>
                </a:effectLst>
              </a:rPr>
              <a:t>PAYDAŞ GERİBİLDİRİMLERİ</a:t>
            </a:r>
          </a:p>
          <a:p>
            <a:pPr algn="ctr"/>
            <a:r>
              <a:rPr lang="tr-TR" sz="2800" b="1">
                <a:solidFill>
                  <a:schemeClr val="accent6"/>
                </a:solidFill>
                <a:effectLst>
                  <a:outerShdw blurRad="38100" dist="38100" dir="2700000" algn="tl">
                    <a:srgbClr val="000000">
                      <a:alpha val="43137"/>
                    </a:srgbClr>
                  </a:outerShdw>
                </a:effectLst>
              </a:rPr>
              <a:t>(HAYATA GEÇİRİLEN ÖNERİLER ve AKSİYON ALINAN ŞİKAYETLER)</a:t>
            </a:r>
            <a:endParaRPr lang="en-US" sz="280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17FFE9-764C-4B93-B483-98DD72C34F75}"/>
              </a:ext>
            </a:extLst>
          </p:cNvPr>
          <p:cNvSpPr txBox="1"/>
          <p:nvPr/>
        </p:nvSpPr>
        <p:spPr>
          <a:xfrm>
            <a:off x="586042" y="2515642"/>
            <a:ext cx="8183678" cy="1143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err="1">
                <a:solidFill>
                  <a:srgbClr val="0C0D0D"/>
                </a:solidFill>
                <a:ea typeface="+mn-lt"/>
                <a:cs typeface="+mn-lt"/>
              </a:rPr>
              <a:t>Birimimize</a:t>
            </a:r>
            <a:r>
              <a:rPr lang="en-US" sz="2400">
                <a:solidFill>
                  <a:srgbClr val="0C0D0D"/>
                </a:solidFill>
                <a:ea typeface="+mn-lt"/>
                <a:cs typeface="+mn-lt"/>
              </a:rPr>
              <a:t> </a:t>
            </a:r>
            <a:r>
              <a:rPr lang="en-US" sz="2400" err="1">
                <a:solidFill>
                  <a:srgbClr val="0C0D0D"/>
                </a:solidFill>
                <a:ea typeface="+mn-lt"/>
                <a:cs typeface="+mn-lt"/>
              </a:rPr>
              <a:t>şikayet</a:t>
            </a:r>
            <a:r>
              <a:rPr lang="en-US" sz="2400">
                <a:solidFill>
                  <a:srgbClr val="0C0D0D"/>
                </a:solidFill>
                <a:ea typeface="+mn-lt"/>
                <a:cs typeface="+mn-lt"/>
              </a:rPr>
              <a:t> </a:t>
            </a:r>
            <a:r>
              <a:rPr lang="en-US" sz="2400" err="1">
                <a:solidFill>
                  <a:srgbClr val="0C0D0D"/>
                </a:solidFill>
                <a:ea typeface="+mn-lt"/>
                <a:cs typeface="+mn-lt"/>
              </a:rPr>
              <a:t>sistemi</a:t>
            </a:r>
            <a:r>
              <a:rPr lang="en-US" sz="2400">
                <a:solidFill>
                  <a:srgbClr val="0C0D0D"/>
                </a:solidFill>
                <a:ea typeface="+mn-lt"/>
                <a:cs typeface="+mn-lt"/>
              </a:rPr>
              <a:t> </a:t>
            </a:r>
            <a:r>
              <a:rPr lang="en-US" sz="2400" err="1">
                <a:solidFill>
                  <a:srgbClr val="0C0D0D"/>
                </a:solidFill>
                <a:ea typeface="+mn-lt"/>
                <a:cs typeface="+mn-lt"/>
              </a:rPr>
              <a:t>üzerinden</a:t>
            </a:r>
            <a:r>
              <a:rPr lang="en-US" sz="2400">
                <a:solidFill>
                  <a:srgbClr val="0C0D0D"/>
                </a:solidFill>
                <a:ea typeface="+mn-lt"/>
                <a:cs typeface="+mn-lt"/>
              </a:rPr>
              <a:t> </a:t>
            </a:r>
            <a:r>
              <a:rPr lang="en-US" sz="2400" err="1">
                <a:solidFill>
                  <a:srgbClr val="0C0D0D"/>
                </a:solidFill>
                <a:ea typeface="+mn-lt"/>
                <a:cs typeface="+mn-lt"/>
              </a:rPr>
              <a:t>gelen</a:t>
            </a:r>
            <a:r>
              <a:rPr lang="en-US" sz="2400">
                <a:solidFill>
                  <a:srgbClr val="0C0D0D"/>
                </a:solidFill>
                <a:ea typeface="+mn-lt"/>
                <a:cs typeface="+mn-lt"/>
              </a:rPr>
              <a:t> </a:t>
            </a:r>
            <a:r>
              <a:rPr lang="en-US" sz="2400" err="1">
                <a:solidFill>
                  <a:srgbClr val="0C0D0D"/>
                </a:solidFill>
                <a:ea typeface="+mn-lt"/>
                <a:cs typeface="+mn-lt"/>
              </a:rPr>
              <a:t>öneri</a:t>
            </a:r>
            <a:r>
              <a:rPr lang="en-US" sz="2400">
                <a:solidFill>
                  <a:srgbClr val="0C0D0D"/>
                </a:solidFill>
                <a:ea typeface="+mn-lt"/>
                <a:cs typeface="+mn-lt"/>
              </a:rPr>
              <a:t> </a:t>
            </a:r>
            <a:r>
              <a:rPr lang="en-US" sz="2400" err="1">
                <a:solidFill>
                  <a:srgbClr val="0C0D0D"/>
                </a:solidFill>
                <a:ea typeface="+mn-lt"/>
                <a:cs typeface="+mn-lt"/>
              </a:rPr>
              <a:t>ve</a:t>
            </a:r>
            <a:r>
              <a:rPr lang="en-US" sz="2400">
                <a:solidFill>
                  <a:srgbClr val="0C0D0D"/>
                </a:solidFill>
                <a:ea typeface="+mn-lt"/>
                <a:cs typeface="+mn-lt"/>
              </a:rPr>
              <a:t> </a:t>
            </a:r>
            <a:r>
              <a:rPr lang="en-US" sz="2400" err="1">
                <a:solidFill>
                  <a:srgbClr val="0C0D0D"/>
                </a:solidFill>
                <a:ea typeface="+mn-lt"/>
                <a:cs typeface="+mn-lt"/>
              </a:rPr>
              <a:t>şikayet</a:t>
            </a:r>
            <a:r>
              <a:rPr lang="en-US" sz="2400">
                <a:solidFill>
                  <a:srgbClr val="0C0D0D"/>
                </a:solidFill>
                <a:ea typeface="+mn-lt"/>
                <a:cs typeface="+mn-lt"/>
              </a:rPr>
              <a:t> </a:t>
            </a:r>
            <a:r>
              <a:rPr lang="en-US" sz="2400" err="1">
                <a:solidFill>
                  <a:srgbClr val="0C0D0D"/>
                </a:solidFill>
                <a:ea typeface="+mn-lt"/>
                <a:cs typeface="+mn-lt"/>
              </a:rPr>
              <a:t>bulunmamaktadır</a:t>
            </a:r>
            <a:r>
              <a:rPr lang="en-US" sz="2400">
                <a:solidFill>
                  <a:srgbClr val="0C0D0D"/>
                </a:solidFill>
                <a:ea typeface="+mn-lt"/>
                <a:cs typeface="+mn-lt"/>
              </a:rPr>
              <a:t>.</a:t>
            </a:r>
            <a:endParaRPr lang="en-US">
              <a:solidFill>
                <a:srgbClr val="0C0D0D"/>
              </a:solidFill>
              <a:ea typeface="+mn-lt"/>
              <a:cs typeface="+mn-lt"/>
            </a:endParaRPr>
          </a:p>
        </p:txBody>
      </p:sp>
    </p:spTree>
    <p:extLst>
      <p:ext uri="{BB962C8B-B14F-4D97-AF65-F5344CB8AC3E}">
        <p14:creationId xmlns:p14="http://schemas.microsoft.com/office/powerpoint/2010/main" val="3805939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On-screen Show (4:3)</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İyon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revision>26</cp:revision>
  <dcterms:created xsi:type="dcterms:W3CDTF">2020-01-20T10:44:30Z</dcterms:created>
  <dcterms:modified xsi:type="dcterms:W3CDTF">2022-02-21T13:44:08Z</dcterms:modified>
</cp:coreProperties>
</file>