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88" r:id="rId3"/>
    <p:sldId id="300" r:id="rId4"/>
    <p:sldId id="348" r:id="rId5"/>
    <p:sldId id="305" r:id="rId6"/>
    <p:sldId id="365" r:id="rId7"/>
    <p:sldId id="306" r:id="rId8"/>
    <p:sldId id="349" r:id="rId9"/>
    <p:sldId id="297" r:id="rId10"/>
    <p:sldId id="257" r:id="rId11"/>
    <p:sldId id="350" r:id="rId12"/>
    <p:sldId id="284" r:id="rId13"/>
    <p:sldId id="351" r:id="rId14"/>
    <p:sldId id="352" r:id="rId15"/>
    <p:sldId id="353" r:id="rId16"/>
    <p:sldId id="354" r:id="rId17"/>
    <p:sldId id="356" r:id="rId18"/>
    <p:sldId id="285" r:id="rId19"/>
    <p:sldId id="357" r:id="rId20"/>
    <p:sldId id="358" r:id="rId21"/>
    <p:sldId id="359" r:id="rId22"/>
    <p:sldId id="360" r:id="rId23"/>
    <p:sldId id="366" r:id="rId24"/>
    <p:sldId id="361" r:id="rId25"/>
    <p:sldId id="367" r:id="rId26"/>
    <p:sldId id="368" r:id="rId27"/>
    <p:sldId id="369" r:id="rId28"/>
    <p:sldId id="278" r:id="rId29"/>
    <p:sldId id="370" r:id="rId30"/>
    <p:sldId id="298" r:id="rId31"/>
    <p:sldId id="294" r:id="rId32"/>
    <p:sldId id="295" r:id="rId33"/>
    <p:sldId id="296" r:id="rId3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22CB14-6ACD-4231-BEA3-B1B77034305A}" v="75" dt="2020-01-20T07:49:44.1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288" y="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nur ALTAY" userId="09ff397d-2f35-495f-a7d2-01816b2ef9e8" providerId="ADAL" clId="{3CFBB130-7FC1-4881-919D-0F94DF6159A2}"/>
    <pc:docChg chg="undo custSel mod addSld delSld modSld sldOrd">
      <pc:chgData name="Onur ALTAY" userId="09ff397d-2f35-495f-a7d2-01816b2ef9e8" providerId="ADAL" clId="{3CFBB130-7FC1-4881-919D-0F94DF6159A2}" dt="2020-01-19T10:48:04.506" v="362" actId="1076"/>
      <pc:docMkLst>
        <pc:docMk/>
      </pc:docMkLst>
      <pc:sldChg chg="addSp delSp modSp mod setBg">
        <pc:chgData name="Onur ALTAY" userId="09ff397d-2f35-495f-a7d2-01816b2ef9e8" providerId="ADAL" clId="{3CFBB130-7FC1-4881-919D-0F94DF6159A2}" dt="2020-01-19T10:36:02.579" v="254" actId="20577"/>
        <pc:sldMkLst>
          <pc:docMk/>
          <pc:sldMk cId="3041654118" sldId="257"/>
        </pc:sldMkLst>
        <pc:spChg chg="add del">
          <ac:chgData name="Onur ALTAY" userId="09ff397d-2f35-495f-a7d2-01816b2ef9e8" providerId="ADAL" clId="{3CFBB130-7FC1-4881-919D-0F94DF6159A2}" dt="2020-01-19T10:29:17.299" v="49" actId="478"/>
          <ac:spMkLst>
            <pc:docMk/>
            <pc:sldMk cId="3041654118" sldId="257"/>
            <ac:spMk id="2" creationId="{00000000-0000-0000-0000-000000000000}"/>
          </ac:spMkLst>
        </pc:spChg>
        <pc:spChg chg="add mod">
          <ac:chgData name="Onur ALTAY" userId="09ff397d-2f35-495f-a7d2-01816b2ef9e8" providerId="ADAL" clId="{3CFBB130-7FC1-4881-919D-0F94DF6159A2}" dt="2020-01-19T10:36:02.579" v="254" actId="20577"/>
          <ac:spMkLst>
            <pc:docMk/>
            <pc:sldMk cId="3041654118" sldId="257"/>
            <ac:spMk id="4" creationId="{720BDDF1-5331-4843-AD98-7E913E78FF43}"/>
          </ac:spMkLst>
        </pc:spChg>
        <pc:spChg chg="mod">
          <ac:chgData name="Onur ALTAY" userId="09ff397d-2f35-495f-a7d2-01816b2ef9e8" providerId="ADAL" clId="{3CFBB130-7FC1-4881-919D-0F94DF6159A2}" dt="2020-01-19T10:32:38.483" v="52" actId="26606"/>
          <ac:spMkLst>
            <pc:docMk/>
            <pc:sldMk cId="3041654118" sldId="257"/>
            <ac:spMk id="5" creationId="{00000000-0000-0000-0000-000000000000}"/>
          </ac:spMkLst>
        </pc:spChg>
        <pc:spChg chg="mod ord">
          <ac:chgData name="Onur ALTAY" userId="09ff397d-2f35-495f-a7d2-01816b2ef9e8" providerId="ADAL" clId="{3CFBB130-7FC1-4881-919D-0F94DF6159A2}" dt="2020-01-19T10:32:38.483" v="52" actId="26606"/>
          <ac:spMkLst>
            <pc:docMk/>
            <pc:sldMk cId="3041654118" sldId="257"/>
            <ac:spMk id="7" creationId="{00000000-0000-0000-0000-000000000000}"/>
          </ac:spMkLst>
        </pc:spChg>
        <pc:spChg chg="add del">
          <ac:chgData name="Onur ALTAY" userId="09ff397d-2f35-495f-a7d2-01816b2ef9e8" providerId="ADAL" clId="{3CFBB130-7FC1-4881-919D-0F94DF6159A2}" dt="2020-01-19T10:32:38.483" v="52" actId="26606"/>
          <ac:spMkLst>
            <pc:docMk/>
            <pc:sldMk cId="3041654118" sldId="257"/>
            <ac:spMk id="12" creationId="{A03C25E4-862B-445F-875B-40EC49BEE52F}"/>
          </ac:spMkLst>
        </pc:spChg>
        <pc:spChg chg="add del">
          <ac:chgData name="Onur ALTAY" userId="09ff397d-2f35-495f-a7d2-01816b2ef9e8" providerId="ADAL" clId="{3CFBB130-7FC1-4881-919D-0F94DF6159A2}" dt="2020-01-19T10:32:38.483" v="52" actId="26606"/>
          <ac:spMkLst>
            <pc:docMk/>
            <pc:sldMk cId="3041654118" sldId="257"/>
            <ac:spMk id="14" creationId="{B7F5BEB7-70E3-40FD-A84B-D3DB76D7925E}"/>
          </ac:spMkLst>
        </pc:spChg>
        <pc:spChg chg="add del">
          <ac:chgData name="Onur ALTAY" userId="09ff397d-2f35-495f-a7d2-01816b2ef9e8" providerId="ADAL" clId="{3CFBB130-7FC1-4881-919D-0F94DF6159A2}" dt="2020-01-19T10:32:38.483" v="52" actId="26606"/>
          <ac:spMkLst>
            <pc:docMk/>
            <pc:sldMk cId="3041654118" sldId="257"/>
            <ac:spMk id="16" creationId="{27826028-8E7E-4810-8586-AF1F985C1B0F}"/>
          </ac:spMkLst>
        </pc:spChg>
        <pc:spChg chg="add del">
          <ac:chgData name="Onur ALTAY" userId="09ff397d-2f35-495f-a7d2-01816b2ef9e8" providerId="ADAL" clId="{3CFBB130-7FC1-4881-919D-0F94DF6159A2}" dt="2020-01-19T10:32:38.483" v="52" actId="26606"/>
          <ac:spMkLst>
            <pc:docMk/>
            <pc:sldMk cId="3041654118" sldId="257"/>
            <ac:spMk id="18" creationId="{E081C197-85C9-48AC-B705-A964FBE21310}"/>
          </ac:spMkLst>
        </pc:spChg>
        <pc:spChg chg="add del">
          <ac:chgData name="Onur ALTAY" userId="09ff397d-2f35-495f-a7d2-01816b2ef9e8" providerId="ADAL" clId="{3CFBB130-7FC1-4881-919D-0F94DF6159A2}" dt="2020-01-19T10:32:38.483" v="52" actId="26606"/>
          <ac:spMkLst>
            <pc:docMk/>
            <pc:sldMk cId="3041654118" sldId="257"/>
            <ac:spMk id="20" creationId="{4792EB31-7284-4930-AC34-DBDD94FBBD72}"/>
          </ac:spMkLst>
        </pc:spChg>
        <pc:spChg chg="add del">
          <ac:chgData name="Onur ALTAY" userId="09ff397d-2f35-495f-a7d2-01816b2ef9e8" providerId="ADAL" clId="{3CFBB130-7FC1-4881-919D-0F94DF6159A2}" dt="2020-01-19T10:32:38.483" v="52" actId="26606"/>
          <ac:spMkLst>
            <pc:docMk/>
            <pc:sldMk cId="3041654118" sldId="257"/>
            <ac:spMk id="22" creationId="{A7491B3F-28E1-47D2-9EDB-4A3F9B19267A}"/>
          </ac:spMkLst>
        </pc:spChg>
        <pc:spChg chg="add del">
          <ac:chgData name="Onur ALTAY" userId="09ff397d-2f35-495f-a7d2-01816b2ef9e8" providerId="ADAL" clId="{3CFBB130-7FC1-4881-919D-0F94DF6159A2}" dt="2020-01-19T10:32:38.483" v="52" actId="26606"/>
          <ac:spMkLst>
            <pc:docMk/>
            <pc:sldMk cId="3041654118" sldId="257"/>
            <ac:spMk id="24" creationId="{9A526085-7BDA-416F-8DBE-917B0CFF2894}"/>
          </ac:spMkLst>
        </pc:spChg>
        <pc:picChg chg="add mod">
          <ac:chgData name="Onur ALTAY" userId="09ff397d-2f35-495f-a7d2-01816b2ef9e8" providerId="ADAL" clId="{3CFBB130-7FC1-4881-919D-0F94DF6159A2}" dt="2020-01-19T10:35:04.274" v="191" actId="1076"/>
          <ac:picMkLst>
            <pc:docMk/>
            <pc:sldMk cId="3041654118" sldId="257"/>
            <ac:picMk id="3" creationId="{912F6584-3B75-4969-B886-A46BF2175539}"/>
          </ac:picMkLst>
        </pc:picChg>
        <pc:picChg chg="mod ord">
          <ac:chgData name="Onur ALTAY" userId="09ff397d-2f35-495f-a7d2-01816b2ef9e8" providerId="ADAL" clId="{3CFBB130-7FC1-4881-919D-0F94DF6159A2}" dt="2020-01-19T10:32:38.483" v="52" actId="26606"/>
          <ac:picMkLst>
            <pc:docMk/>
            <pc:sldMk cId="3041654118" sldId="257"/>
            <ac:picMk id="6" creationId="{00000000-0000-0000-0000-000000000000}"/>
          </ac:picMkLst>
        </pc:picChg>
      </pc:sldChg>
      <pc:sldChg chg="del">
        <pc:chgData name="Onur ALTAY" userId="09ff397d-2f35-495f-a7d2-01816b2ef9e8" providerId="ADAL" clId="{3CFBB130-7FC1-4881-919D-0F94DF6159A2}" dt="2020-01-19T10:39:31.179" v="361" actId="2696"/>
        <pc:sldMkLst>
          <pc:docMk/>
          <pc:sldMk cId="2327272425" sldId="272"/>
        </pc:sldMkLst>
      </pc:sldChg>
      <pc:sldChg chg="modSp">
        <pc:chgData name="Onur ALTAY" userId="09ff397d-2f35-495f-a7d2-01816b2ef9e8" providerId="ADAL" clId="{3CFBB130-7FC1-4881-919D-0F94DF6159A2}" dt="2020-01-19T10:48:04.506" v="362" actId="1076"/>
        <pc:sldMkLst>
          <pc:docMk/>
          <pc:sldMk cId="3238730988" sldId="285"/>
        </pc:sldMkLst>
        <pc:spChg chg="mod">
          <ac:chgData name="Onur ALTAY" userId="09ff397d-2f35-495f-a7d2-01816b2ef9e8" providerId="ADAL" clId="{3CFBB130-7FC1-4881-919D-0F94DF6159A2}" dt="2020-01-19T10:48:04.506" v="362" actId="1076"/>
          <ac:spMkLst>
            <pc:docMk/>
            <pc:sldMk cId="3238730988" sldId="285"/>
            <ac:spMk id="2" creationId="{00000000-0000-0000-0000-000000000000}"/>
          </ac:spMkLst>
        </pc:spChg>
      </pc:sldChg>
      <pc:sldChg chg="del">
        <pc:chgData name="Onur ALTAY" userId="09ff397d-2f35-495f-a7d2-01816b2ef9e8" providerId="ADAL" clId="{3CFBB130-7FC1-4881-919D-0F94DF6159A2}" dt="2020-01-19T10:39:26.001" v="360" actId="2696"/>
        <pc:sldMkLst>
          <pc:docMk/>
          <pc:sldMk cId="297197199" sldId="290"/>
        </pc:sldMkLst>
      </pc:sldChg>
      <pc:sldChg chg="addSp delSp modSp">
        <pc:chgData name="Onur ALTAY" userId="09ff397d-2f35-495f-a7d2-01816b2ef9e8" providerId="ADAL" clId="{3CFBB130-7FC1-4881-919D-0F94DF6159A2}" dt="2020-01-19T10:25:03.440" v="18" actId="122"/>
        <pc:sldMkLst>
          <pc:docMk/>
          <pc:sldMk cId="3922908987" sldId="297"/>
        </pc:sldMkLst>
        <pc:spChg chg="del">
          <ac:chgData name="Onur ALTAY" userId="09ff397d-2f35-495f-a7d2-01816b2ef9e8" providerId="ADAL" clId="{3CFBB130-7FC1-4881-919D-0F94DF6159A2}" dt="2020-01-19T10:23:41.092" v="0" actId="478"/>
          <ac:spMkLst>
            <pc:docMk/>
            <pc:sldMk cId="3922908987" sldId="297"/>
            <ac:spMk id="2" creationId="{00000000-0000-0000-0000-000000000000}"/>
          </ac:spMkLst>
        </pc:spChg>
        <pc:spChg chg="del mod">
          <ac:chgData name="Onur ALTAY" userId="09ff397d-2f35-495f-a7d2-01816b2ef9e8" providerId="ADAL" clId="{3CFBB130-7FC1-4881-919D-0F94DF6159A2}" dt="2020-01-19T10:23:44.052" v="5" actId="478"/>
          <ac:spMkLst>
            <pc:docMk/>
            <pc:sldMk cId="3922908987" sldId="297"/>
            <ac:spMk id="8" creationId="{00000000-0000-0000-0000-000000000000}"/>
          </ac:spMkLst>
        </pc:spChg>
        <pc:spChg chg="del mod">
          <ac:chgData name="Onur ALTAY" userId="09ff397d-2f35-495f-a7d2-01816b2ef9e8" providerId="ADAL" clId="{3CFBB130-7FC1-4881-919D-0F94DF6159A2}" dt="2020-01-19T10:23:42.716" v="3" actId="478"/>
          <ac:spMkLst>
            <pc:docMk/>
            <pc:sldMk cId="3922908987" sldId="297"/>
            <ac:spMk id="9" creationId="{00000000-0000-0000-0000-000000000000}"/>
          </ac:spMkLst>
        </pc:spChg>
        <pc:graphicFrameChg chg="add mod modGraphic">
          <ac:chgData name="Onur ALTAY" userId="09ff397d-2f35-495f-a7d2-01816b2ef9e8" providerId="ADAL" clId="{3CFBB130-7FC1-4881-919D-0F94DF6159A2}" dt="2020-01-19T10:25:03.440" v="18" actId="122"/>
          <ac:graphicFrameMkLst>
            <pc:docMk/>
            <pc:sldMk cId="3922908987" sldId="297"/>
            <ac:graphicFrameMk id="3" creationId="{52F74A4B-C687-4330-8CFB-6567DFD58045}"/>
          </ac:graphicFrameMkLst>
        </pc:graphicFrameChg>
        <pc:graphicFrameChg chg="del">
          <ac:chgData name="Onur ALTAY" userId="09ff397d-2f35-495f-a7d2-01816b2ef9e8" providerId="ADAL" clId="{3CFBB130-7FC1-4881-919D-0F94DF6159A2}" dt="2020-01-19T10:23:45.484" v="6" actId="478"/>
          <ac:graphicFrameMkLst>
            <pc:docMk/>
            <pc:sldMk cId="3922908987" sldId="297"/>
            <ac:graphicFrameMk id="4" creationId="{00000000-0000-0000-0000-000000000000}"/>
          </ac:graphicFrameMkLst>
        </pc:graphicFrameChg>
      </pc:sldChg>
      <pc:sldChg chg="modSp add ord">
        <pc:chgData name="Onur ALTAY" userId="09ff397d-2f35-495f-a7d2-01816b2ef9e8" providerId="ADAL" clId="{3CFBB130-7FC1-4881-919D-0F94DF6159A2}" dt="2020-01-19T10:26:31.291" v="46" actId="20577"/>
        <pc:sldMkLst>
          <pc:docMk/>
          <pc:sldMk cId="4000471569" sldId="349"/>
        </pc:sldMkLst>
        <pc:graphicFrameChg chg="modGraphic">
          <ac:chgData name="Onur ALTAY" userId="09ff397d-2f35-495f-a7d2-01816b2ef9e8" providerId="ADAL" clId="{3CFBB130-7FC1-4881-919D-0F94DF6159A2}" dt="2020-01-19T10:26:31.291" v="46" actId="20577"/>
          <ac:graphicFrameMkLst>
            <pc:docMk/>
            <pc:sldMk cId="4000471569" sldId="349"/>
            <ac:graphicFrameMk id="3" creationId="{52F74A4B-C687-4330-8CFB-6567DFD58045}"/>
          </ac:graphicFrameMkLst>
        </pc:graphicFrameChg>
      </pc:sldChg>
      <pc:sldChg chg="add del">
        <pc:chgData name="Onur ALTAY" userId="09ff397d-2f35-495f-a7d2-01816b2ef9e8" providerId="ADAL" clId="{3CFBB130-7FC1-4881-919D-0F94DF6159A2}" dt="2020-01-19T10:33:25.558" v="60" actId="2696"/>
        <pc:sldMkLst>
          <pc:docMk/>
          <pc:sldMk cId="197942762" sldId="350"/>
        </pc:sldMkLst>
      </pc:sldChg>
      <pc:sldChg chg="addSp delSp modSp add">
        <pc:chgData name="Onur ALTAY" userId="09ff397d-2f35-495f-a7d2-01816b2ef9e8" providerId="ADAL" clId="{3CFBB130-7FC1-4881-919D-0F94DF6159A2}" dt="2020-01-19T10:38:30.653" v="359" actId="1076"/>
        <pc:sldMkLst>
          <pc:docMk/>
          <pc:sldMk cId="912515624" sldId="350"/>
        </pc:sldMkLst>
        <pc:spChg chg="add mod">
          <ac:chgData name="Onur ALTAY" userId="09ff397d-2f35-495f-a7d2-01816b2ef9e8" providerId="ADAL" clId="{3CFBB130-7FC1-4881-919D-0F94DF6159A2}" dt="2020-01-19T10:38:30.653" v="359" actId="1076"/>
          <ac:spMkLst>
            <pc:docMk/>
            <pc:sldMk cId="912515624" sldId="350"/>
            <ac:spMk id="4" creationId="{33704C96-4368-46B7-977F-FC3D1578AE15}"/>
          </ac:spMkLst>
        </pc:spChg>
        <pc:spChg chg="add mod">
          <ac:chgData name="Onur ALTAY" userId="09ff397d-2f35-495f-a7d2-01816b2ef9e8" providerId="ADAL" clId="{3CFBB130-7FC1-4881-919D-0F94DF6159A2}" dt="2020-01-19T10:37:26.690" v="309" actId="20577"/>
          <ac:spMkLst>
            <pc:docMk/>
            <pc:sldMk cId="912515624" sldId="350"/>
            <ac:spMk id="8" creationId="{F2EEBD00-D9DF-4002-873A-4D8A08F10AC8}"/>
          </ac:spMkLst>
        </pc:spChg>
        <pc:picChg chg="add">
          <ac:chgData name="Onur ALTAY" userId="09ff397d-2f35-495f-a7d2-01816b2ef9e8" providerId="ADAL" clId="{3CFBB130-7FC1-4881-919D-0F94DF6159A2}" dt="2020-01-19T10:36:53.780" v="255"/>
          <ac:picMkLst>
            <pc:docMk/>
            <pc:sldMk cId="912515624" sldId="350"/>
            <ac:picMk id="2" creationId="{C3DC81CD-8DB0-4149-848C-9A0E8E07E57E}"/>
          </ac:picMkLst>
        </pc:picChg>
        <pc:picChg chg="del">
          <ac:chgData name="Onur ALTAY" userId="09ff397d-2f35-495f-a7d2-01816b2ef9e8" providerId="ADAL" clId="{3CFBB130-7FC1-4881-919D-0F94DF6159A2}" dt="2020-01-19T10:33:30.440" v="62" actId="478"/>
          <ac:picMkLst>
            <pc:docMk/>
            <pc:sldMk cId="912515624" sldId="350"/>
            <ac:picMk id="3" creationId="{912F6584-3B75-4969-B886-A46BF2175539}"/>
          </ac:picMkLst>
        </pc:picChg>
      </pc:sldChg>
    </pc:docChg>
  </pc:docChgLst>
  <pc:docChgLst>
    <pc:chgData name="Onur ALTAY" userId="09ff397d-2f35-495f-a7d2-01816b2ef9e8" providerId="ADAL" clId="{1B22CB14-6ACD-4231-BEA3-B1B77034305A}"/>
    <pc:docChg chg="undo custSel mod addSld delSld modSld">
      <pc:chgData name="Onur ALTAY" userId="09ff397d-2f35-495f-a7d2-01816b2ef9e8" providerId="ADAL" clId="{1B22CB14-6ACD-4231-BEA3-B1B77034305A}" dt="2020-01-20T10:39:51.184" v="1804" actId="20577"/>
      <pc:docMkLst>
        <pc:docMk/>
      </pc:docMkLst>
      <pc:sldChg chg="modSp">
        <pc:chgData name="Onur ALTAY" userId="09ff397d-2f35-495f-a7d2-01816b2ef9e8" providerId="ADAL" clId="{1B22CB14-6ACD-4231-BEA3-B1B77034305A}" dt="2020-01-20T10:39:51.184" v="1804" actId="20577"/>
        <pc:sldMkLst>
          <pc:docMk/>
          <pc:sldMk cId="1057669782" sldId="256"/>
        </pc:sldMkLst>
        <pc:spChg chg="mod">
          <ac:chgData name="Onur ALTAY" userId="09ff397d-2f35-495f-a7d2-01816b2ef9e8" providerId="ADAL" clId="{1B22CB14-6ACD-4231-BEA3-B1B77034305A}" dt="2020-01-20T10:39:51.184" v="1804" actId="20577"/>
          <ac:spMkLst>
            <pc:docMk/>
            <pc:sldMk cId="1057669782" sldId="256"/>
            <ac:spMk id="2" creationId="{00000000-0000-0000-0000-000000000000}"/>
          </ac:spMkLst>
        </pc:spChg>
      </pc:sldChg>
      <pc:sldChg chg="addSp delSp modSp">
        <pc:chgData name="Onur ALTAY" userId="09ff397d-2f35-495f-a7d2-01816b2ef9e8" providerId="ADAL" clId="{1B22CB14-6ACD-4231-BEA3-B1B77034305A}" dt="2020-01-20T07:50:46.631" v="1718" actId="20577"/>
        <pc:sldMkLst>
          <pc:docMk/>
          <pc:sldMk cId="2340244422" sldId="278"/>
        </pc:sldMkLst>
        <pc:spChg chg="add mod">
          <ac:chgData name="Onur ALTAY" userId="09ff397d-2f35-495f-a7d2-01816b2ef9e8" providerId="ADAL" clId="{1B22CB14-6ACD-4231-BEA3-B1B77034305A}" dt="2020-01-20T07:50:46.631" v="1718" actId="20577"/>
          <ac:spMkLst>
            <pc:docMk/>
            <pc:sldMk cId="2340244422" sldId="278"/>
            <ac:spMk id="2" creationId="{35C1381E-56BE-4D62-BDA7-4F38C2FB9D2F}"/>
          </ac:spMkLst>
        </pc:spChg>
        <pc:spChg chg="add del mod">
          <ac:chgData name="Onur ALTAY" userId="09ff397d-2f35-495f-a7d2-01816b2ef9e8" providerId="ADAL" clId="{1B22CB14-6ACD-4231-BEA3-B1B77034305A}" dt="2020-01-19T19:00:17.147" v="134"/>
          <ac:spMkLst>
            <pc:docMk/>
            <pc:sldMk cId="2340244422" sldId="278"/>
            <ac:spMk id="66" creationId="{65CA4C94-4386-4DC1-8435-E565C51F6D55}"/>
          </ac:spMkLst>
        </pc:spChg>
        <pc:spChg chg="del">
          <ac:chgData name="Onur ALTAY" userId="09ff397d-2f35-495f-a7d2-01816b2ef9e8" providerId="ADAL" clId="{1B22CB14-6ACD-4231-BEA3-B1B77034305A}" dt="2020-01-19T18:59:43.551" v="128" actId="478"/>
          <ac:spMkLst>
            <pc:docMk/>
            <pc:sldMk cId="2340244422" sldId="278"/>
            <ac:spMk id="67" creationId="{00000000-0000-0000-0000-000000000000}"/>
          </ac:spMkLst>
        </pc:spChg>
        <pc:spChg chg="add del mod">
          <ac:chgData name="Onur ALTAY" userId="09ff397d-2f35-495f-a7d2-01816b2ef9e8" providerId="ADAL" clId="{1B22CB14-6ACD-4231-BEA3-B1B77034305A}" dt="2020-01-19T19:00:48.851" v="138" actId="478"/>
          <ac:spMkLst>
            <pc:docMk/>
            <pc:sldMk cId="2340244422" sldId="278"/>
            <ac:spMk id="68" creationId="{FF946331-ABF1-43C6-A5BA-DDA336667A92}"/>
          </ac:spMkLst>
        </pc:spChg>
      </pc:sldChg>
      <pc:sldChg chg="addSp delSp modSp mod setBg">
        <pc:chgData name="Onur ALTAY" userId="09ff397d-2f35-495f-a7d2-01816b2ef9e8" providerId="ADAL" clId="{1B22CB14-6ACD-4231-BEA3-B1B77034305A}" dt="2020-01-19T18:12:04.430" v="32" actId="1076"/>
        <pc:sldMkLst>
          <pc:docMk/>
          <pc:sldMk cId="2730953819" sldId="284"/>
        </pc:sldMkLst>
        <pc:spChg chg="del">
          <ac:chgData name="Onur ALTAY" userId="09ff397d-2f35-495f-a7d2-01816b2ef9e8" providerId="ADAL" clId="{1B22CB14-6ACD-4231-BEA3-B1B77034305A}" dt="2020-01-19T17:48:10.710" v="0" actId="478"/>
          <ac:spMkLst>
            <pc:docMk/>
            <pc:sldMk cId="2730953819" sldId="284"/>
            <ac:spMk id="2" creationId="{00000000-0000-0000-0000-000000000000}"/>
          </ac:spMkLst>
        </pc:spChg>
        <pc:spChg chg="mod">
          <ac:chgData name="Onur ALTAY" userId="09ff397d-2f35-495f-a7d2-01816b2ef9e8" providerId="ADAL" clId="{1B22CB14-6ACD-4231-BEA3-B1B77034305A}" dt="2020-01-19T18:11:50.768" v="28" actId="26606"/>
          <ac:spMkLst>
            <pc:docMk/>
            <pc:sldMk cId="2730953819" sldId="284"/>
            <ac:spMk id="5" creationId="{00000000-0000-0000-0000-000000000000}"/>
          </ac:spMkLst>
        </pc:spChg>
        <pc:spChg chg="mod ord">
          <ac:chgData name="Onur ALTAY" userId="09ff397d-2f35-495f-a7d2-01816b2ef9e8" providerId="ADAL" clId="{1B22CB14-6ACD-4231-BEA3-B1B77034305A}" dt="2020-01-19T18:11:50.768" v="28" actId="26606"/>
          <ac:spMkLst>
            <pc:docMk/>
            <pc:sldMk cId="2730953819" sldId="284"/>
            <ac:spMk id="7" creationId="{00000000-0000-0000-0000-000000000000}"/>
          </ac:spMkLst>
        </pc:spChg>
        <pc:spChg chg="add del">
          <ac:chgData name="Onur ALTAY" userId="09ff397d-2f35-495f-a7d2-01816b2ef9e8" providerId="ADAL" clId="{1B22CB14-6ACD-4231-BEA3-B1B77034305A}" dt="2020-01-19T18:11:50.768" v="28" actId="26606"/>
          <ac:spMkLst>
            <pc:docMk/>
            <pc:sldMk cId="2730953819" sldId="284"/>
            <ac:spMk id="15" creationId="{823AC064-BC96-4F32-8AE1-B2FD38754823}"/>
          </ac:spMkLst>
        </pc:spChg>
        <pc:graphicFrameChg chg="add del mod">
          <ac:chgData name="Onur ALTAY" userId="09ff397d-2f35-495f-a7d2-01816b2ef9e8" providerId="ADAL" clId="{1B22CB14-6ACD-4231-BEA3-B1B77034305A}" dt="2020-01-19T18:07:29.690" v="14" actId="478"/>
          <ac:graphicFrameMkLst>
            <pc:docMk/>
            <pc:sldMk cId="2730953819" sldId="284"/>
            <ac:graphicFrameMk id="4" creationId="{2B7040E6-0604-43BA-A846-05A0F6F47CC9}"/>
          </ac:graphicFrameMkLst>
        </pc:graphicFrameChg>
        <pc:picChg chg="add del mod">
          <ac:chgData name="Onur ALTAY" userId="09ff397d-2f35-495f-a7d2-01816b2ef9e8" providerId="ADAL" clId="{1B22CB14-6ACD-4231-BEA3-B1B77034305A}" dt="2020-01-19T18:06:37.009" v="9" actId="478"/>
          <ac:picMkLst>
            <pc:docMk/>
            <pc:sldMk cId="2730953819" sldId="284"/>
            <ac:picMk id="3" creationId="{850CD3FB-DDD9-40BB-B2AE-CD7DA438B081}"/>
          </ac:picMkLst>
        </pc:picChg>
        <pc:picChg chg="mod ord">
          <ac:chgData name="Onur ALTAY" userId="09ff397d-2f35-495f-a7d2-01816b2ef9e8" providerId="ADAL" clId="{1B22CB14-6ACD-4231-BEA3-B1B77034305A}" dt="2020-01-19T18:11:50.768" v="28" actId="26606"/>
          <ac:picMkLst>
            <pc:docMk/>
            <pc:sldMk cId="2730953819" sldId="284"/>
            <ac:picMk id="6" creationId="{00000000-0000-0000-0000-000000000000}"/>
          </ac:picMkLst>
        </pc:picChg>
        <pc:picChg chg="add del mod">
          <ac:chgData name="Onur ALTAY" userId="09ff397d-2f35-495f-a7d2-01816b2ef9e8" providerId="ADAL" clId="{1B22CB14-6ACD-4231-BEA3-B1B77034305A}" dt="2020-01-19T18:09:05.394" v="17" actId="478"/>
          <ac:picMkLst>
            <pc:docMk/>
            <pc:sldMk cId="2730953819" sldId="284"/>
            <ac:picMk id="8" creationId="{0D548F71-7560-4767-B13D-6C7DACD388EE}"/>
          </ac:picMkLst>
        </pc:picChg>
        <pc:picChg chg="add del mod">
          <ac:chgData name="Onur ALTAY" userId="09ff397d-2f35-495f-a7d2-01816b2ef9e8" providerId="ADAL" clId="{1B22CB14-6ACD-4231-BEA3-B1B77034305A}" dt="2020-01-19T18:10:36.626" v="25" actId="478"/>
          <ac:picMkLst>
            <pc:docMk/>
            <pc:sldMk cId="2730953819" sldId="284"/>
            <ac:picMk id="9" creationId="{DA3F06FE-E5B1-479E-96BA-C50B1442E9EE}"/>
          </ac:picMkLst>
        </pc:picChg>
        <pc:picChg chg="add mod">
          <ac:chgData name="Onur ALTAY" userId="09ff397d-2f35-495f-a7d2-01816b2ef9e8" providerId="ADAL" clId="{1B22CB14-6ACD-4231-BEA3-B1B77034305A}" dt="2020-01-19T18:12:04.430" v="32" actId="1076"/>
          <ac:picMkLst>
            <pc:docMk/>
            <pc:sldMk cId="2730953819" sldId="284"/>
            <ac:picMk id="10" creationId="{8155A74C-0C40-4210-B2A0-88F095AD9DC8}"/>
          </ac:picMkLst>
        </pc:picChg>
        <pc:cxnChg chg="add del">
          <ac:chgData name="Onur ALTAY" userId="09ff397d-2f35-495f-a7d2-01816b2ef9e8" providerId="ADAL" clId="{1B22CB14-6ACD-4231-BEA3-B1B77034305A}" dt="2020-01-19T18:11:50.768" v="28" actId="26606"/>
          <ac:cxnSpMkLst>
            <pc:docMk/>
            <pc:sldMk cId="2730953819" sldId="284"/>
            <ac:cxnSpMk id="17" creationId="{7E7C77BC-7138-40B1-A15B-20F57A494629}"/>
          </ac:cxnSpMkLst>
        </pc:cxnChg>
        <pc:cxnChg chg="add del">
          <ac:chgData name="Onur ALTAY" userId="09ff397d-2f35-495f-a7d2-01816b2ef9e8" providerId="ADAL" clId="{1B22CB14-6ACD-4231-BEA3-B1B77034305A}" dt="2020-01-19T18:11:50.768" v="28" actId="26606"/>
          <ac:cxnSpMkLst>
            <pc:docMk/>
            <pc:sldMk cId="2730953819" sldId="284"/>
            <ac:cxnSpMk id="19" creationId="{DB146403-F3D6-484B-B2ED-97F9565D0370}"/>
          </ac:cxnSpMkLst>
        </pc:cxnChg>
      </pc:sldChg>
      <pc:sldChg chg="addSp delSp modSp">
        <pc:chgData name="Onur ALTAY" userId="09ff397d-2f35-495f-a7d2-01816b2ef9e8" providerId="ADAL" clId="{1B22CB14-6ACD-4231-BEA3-B1B77034305A}" dt="2020-01-19T18:37:49.523" v="85" actId="14100"/>
        <pc:sldMkLst>
          <pc:docMk/>
          <pc:sldMk cId="3238730988" sldId="285"/>
        </pc:sldMkLst>
        <pc:spChg chg="del">
          <ac:chgData name="Onur ALTAY" userId="09ff397d-2f35-495f-a7d2-01816b2ef9e8" providerId="ADAL" clId="{1B22CB14-6ACD-4231-BEA3-B1B77034305A}" dt="2020-01-19T18:17:19.706" v="81" actId="478"/>
          <ac:spMkLst>
            <pc:docMk/>
            <pc:sldMk cId="3238730988" sldId="285"/>
            <ac:spMk id="2" creationId="{00000000-0000-0000-0000-000000000000}"/>
          </ac:spMkLst>
        </pc:spChg>
        <pc:picChg chg="add mod">
          <ac:chgData name="Onur ALTAY" userId="09ff397d-2f35-495f-a7d2-01816b2ef9e8" providerId="ADAL" clId="{1B22CB14-6ACD-4231-BEA3-B1B77034305A}" dt="2020-01-19T18:37:49.523" v="85" actId="14100"/>
          <ac:picMkLst>
            <pc:docMk/>
            <pc:sldMk cId="3238730988" sldId="285"/>
            <ac:picMk id="3" creationId="{28190BCC-5ADE-4EDC-AEF7-C7C575642E7B}"/>
          </ac:picMkLst>
        </pc:picChg>
      </pc:sldChg>
      <pc:sldChg chg="del">
        <pc:chgData name="Onur ALTAY" userId="09ff397d-2f35-495f-a7d2-01816b2ef9e8" providerId="ADAL" clId="{1B22CB14-6ACD-4231-BEA3-B1B77034305A}" dt="2020-01-19T18:48:54.357" v="109" actId="2696"/>
        <pc:sldMkLst>
          <pc:docMk/>
          <pc:sldMk cId="545997023" sldId="286"/>
        </pc:sldMkLst>
      </pc:sldChg>
      <pc:sldChg chg="addSp delSp modSp">
        <pc:chgData name="Onur ALTAY" userId="09ff397d-2f35-495f-a7d2-01816b2ef9e8" providerId="ADAL" clId="{1B22CB14-6ACD-4231-BEA3-B1B77034305A}" dt="2020-01-19T19:30:24.069" v="1464" actId="1076"/>
        <pc:sldMkLst>
          <pc:docMk/>
          <pc:sldMk cId="3511999724" sldId="294"/>
        </pc:sldMkLst>
        <pc:spChg chg="del mod">
          <ac:chgData name="Onur ALTAY" userId="09ff397d-2f35-495f-a7d2-01816b2ef9e8" providerId="ADAL" clId="{1B22CB14-6ACD-4231-BEA3-B1B77034305A}" dt="2020-01-19T17:49:35.171" v="2" actId="478"/>
          <ac:spMkLst>
            <pc:docMk/>
            <pc:sldMk cId="3511999724" sldId="294"/>
            <ac:spMk id="66" creationId="{00000000-0000-0000-0000-000000000000}"/>
          </ac:spMkLst>
        </pc:spChg>
        <pc:picChg chg="add mod">
          <ac:chgData name="Onur ALTAY" userId="09ff397d-2f35-495f-a7d2-01816b2ef9e8" providerId="ADAL" clId="{1B22CB14-6ACD-4231-BEA3-B1B77034305A}" dt="2020-01-19T19:30:24.069" v="1464" actId="1076"/>
          <ac:picMkLst>
            <pc:docMk/>
            <pc:sldMk cId="3511999724" sldId="294"/>
            <ac:picMk id="2" creationId="{CE1BC48C-3D50-480A-B0E0-81A47817195F}"/>
          </ac:picMkLst>
        </pc:picChg>
        <pc:picChg chg="add del mod">
          <ac:chgData name="Onur ALTAY" userId="09ff397d-2f35-495f-a7d2-01816b2ef9e8" providerId="ADAL" clId="{1B22CB14-6ACD-4231-BEA3-B1B77034305A}" dt="2020-01-19T19:30:21.542" v="1463" actId="478"/>
          <ac:picMkLst>
            <pc:docMk/>
            <pc:sldMk cId="3511999724" sldId="294"/>
            <ac:picMk id="4" creationId="{5602A0BE-109A-4C83-87C4-A2221407FA90}"/>
          </ac:picMkLst>
        </pc:picChg>
      </pc:sldChg>
      <pc:sldChg chg="addSp delSp modSp">
        <pc:chgData name="Onur ALTAY" userId="09ff397d-2f35-495f-a7d2-01816b2ef9e8" providerId="ADAL" clId="{1B22CB14-6ACD-4231-BEA3-B1B77034305A}" dt="2020-01-19T19:31:17.279" v="1471" actId="20577"/>
        <pc:sldMkLst>
          <pc:docMk/>
          <pc:sldMk cId="146598099" sldId="295"/>
        </pc:sldMkLst>
        <pc:spChg chg="add mod">
          <ac:chgData name="Onur ALTAY" userId="09ff397d-2f35-495f-a7d2-01816b2ef9e8" providerId="ADAL" clId="{1B22CB14-6ACD-4231-BEA3-B1B77034305A}" dt="2020-01-19T19:31:17.279" v="1471" actId="20577"/>
          <ac:spMkLst>
            <pc:docMk/>
            <pc:sldMk cId="146598099" sldId="295"/>
            <ac:spMk id="2" creationId="{2595619B-C438-4705-B6F6-5C67A34839F7}"/>
          </ac:spMkLst>
        </pc:spChg>
        <pc:spChg chg="del">
          <ac:chgData name="Onur ALTAY" userId="09ff397d-2f35-495f-a7d2-01816b2ef9e8" providerId="ADAL" clId="{1B22CB14-6ACD-4231-BEA3-B1B77034305A}" dt="2020-01-19T19:17:55.249" v="483" actId="478"/>
          <ac:spMkLst>
            <pc:docMk/>
            <pc:sldMk cId="146598099" sldId="295"/>
            <ac:spMk id="66" creationId="{00000000-0000-0000-0000-000000000000}"/>
          </ac:spMkLst>
        </pc:spChg>
      </pc:sldChg>
      <pc:sldChg chg="addSp delSp modSp">
        <pc:chgData name="Onur ALTAY" userId="09ff397d-2f35-495f-a7d2-01816b2ef9e8" providerId="ADAL" clId="{1B22CB14-6ACD-4231-BEA3-B1B77034305A}" dt="2020-01-19T19:31:27.917" v="1472" actId="403"/>
        <pc:sldMkLst>
          <pc:docMk/>
          <pc:sldMk cId="3879580235" sldId="296"/>
        </pc:sldMkLst>
        <pc:spChg chg="del">
          <ac:chgData name="Onur ALTAY" userId="09ff397d-2f35-495f-a7d2-01816b2ef9e8" providerId="ADAL" clId="{1B22CB14-6ACD-4231-BEA3-B1B77034305A}" dt="2020-01-19T19:18:06.464" v="484" actId="478"/>
          <ac:spMkLst>
            <pc:docMk/>
            <pc:sldMk cId="3879580235" sldId="296"/>
            <ac:spMk id="66" creationId="{00000000-0000-0000-0000-000000000000}"/>
          </ac:spMkLst>
        </pc:spChg>
        <pc:spChg chg="add mod">
          <ac:chgData name="Onur ALTAY" userId="09ff397d-2f35-495f-a7d2-01816b2ef9e8" providerId="ADAL" clId="{1B22CB14-6ACD-4231-BEA3-B1B77034305A}" dt="2020-01-19T19:31:27.917" v="1472" actId="403"/>
          <ac:spMkLst>
            <pc:docMk/>
            <pc:sldMk cId="3879580235" sldId="296"/>
            <ac:spMk id="68" creationId="{5311CE08-ECA6-4A56-8B95-27BB30097AC0}"/>
          </ac:spMkLst>
        </pc:spChg>
      </pc:sldChg>
      <pc:sldChg chg="delSp modSp">
        <pc:chgData name="Onur ALTAY" userId="09ff397d-2f35-495f-a7d2-01816b2ef9e8" providerId="ADAL" clId="{1B22CB14-6ACD-4231-BEA3-B1B77034305A}" dt="2020-01-20T07:54:06.504" v="1800" actId="20577"/>
        <pc:sldMkLst>
          <pc:docMk/>
          <pc:sldMk cId="3543987547" sldId="298"/>
        </pc:sldMkLst>
        <pc:spChg chg="del">
          <ac:chgData name="Onur ALTAY" userId="09ff397d-2f35-495f-a7d2-01816b2ef9e8" providerId="ADAL" clId="{1B22CB14-6ACD-4231-BEA3-B1B77034305A}" dt="2020-01-19T19:10:01.860" v="288" actId="478"/>
          <ac:spMkLst>
            <pc:docMk/>
            <pc:sldMk cId="3543987547" sldId="298"/>
            <ac:spMk id="3" creationId="{00000000-0000-0000-0000-000000000000}"/>
          </ac:spMkLst>
        </pc:spChg>
        <pc:graphicFrameChg chg="mod modGraphic">
          <ac:chgData name="Onur ALTAY" userId="09ff397d-2f35-495f-a7d2-01816b2ef9e8" providerId="ADAL" clId="{1B22CB14-6ACD-4231-BEA3-B1B77034305A}" dt="2020-01-20T07:54:06.504" v="1800" actId="20577"/>
          <ac:graphicFrameMkLst>
            <pc:docMk/>
            <pc:sldMk cId="3543987547" sldId="298"/>
            <ac:graphicFrameMk id="2" creationId="{00000000-0000-0000-0000-000000000000}"/>
          </ac:graphicFrameMkLst>
        </pc:graphicFrameChg>
      </pc:sldChg>
      <pc:sldChg chg="del">
        <pc:chgData name="Onur ALTAY" userId="09ff397d-2f35-495f-a7d2-01816b2ef9e8" providerId="ADAL" clId="{1B22CB14-6ACD-4231-BEA3-B1B77034305A}" dt="2020-01-19T18:49:53.407" v="110" actId="2696"/>
        <pc:sldMkLst>
          <pc:docMk/>
          <pc:sldMk cId="332448922" sldId="299"/>
        </pc:sldMkLst>
      </pc:sldChg>
      <pc:sldChg chg="add del">
        <pc:chgData name="Onur ALTAY" userId="09ff397d-2f35-495f-a7d2-01816b2ef9e8" providerId="ADAL" clId="{1B22CB14-6ACD-4231-BEA3-B1B77034305A}" dt="2020-01-19T18:12:12.900" v="34" actId="2696"/>
        <pc:sldMkLst>
          <pc:docMk/>
          <pc:sldMk cId="1592902394" sldId="351"/>
        </pc:sldMkLst>
      </pc:sldChg>
      <pc:sldChg chg="addSp delSp modSp add">
        <pc:chgData name="Onur ALTAY" userId="09ff397d-2f35-495f-a7d2-01816b2ef9e8" providerId="ADAL" clId="{1B22CB14-6ACD-4231-BEA3-B1B77034305A}" dt="2020-01-19T18:12:58.868" v="41" actId="1076"/>
        <pc:sldMkLst>
          <pc:docMk/>
          <pc:sldMk cId="3097300186" sldId="351"/>
        </pc:sldMkLst>
        <pc:picChg chg="add mod">
          <ac:chgData name="Onur ALTAY" userId="09ff397d-2f35-495f-a7d2-01816b2ef9e8" providerId="ADAL" clId="{1B22CB14-6ACD-4231-BEA3-B1B77034305A}" dt="2020-01-19T18:12:58.868" v="41" actId="1076"/>
          <ac:picMkLst>
            <pc:docMk/>
            <pc:sldMk cId="3097300186" sldId="351"/>
            <ac:picMk id="2" creationId="{DFEB7AB8-1A76-45A2-8170-8664B8485292}"/>
          </ac:picMkLst>
        </pc:picChg>
        <pc:picChg chg="del">
          <ac:chgData name="Onur ALTAY" userId="09ff397d-2f35-495f-a7d2-01816b2ef9e8" providerId="ADAL" clId="{1B22CB14-6ACD-4231-BEA3-B1B77034305A}" dt="2020-01-19T18:12:22.953" v="36" actId="478"/>
          <ac:picMkLst>
            <pc:docMk/>
            <pc:sldMk cId="3097300186" sldId="351"/>
            <ac:picMk id="10" creationId="{8155A74C-0C40-4210-B2A0-88F095AD9DC8}"/>
          </ac:picMkLst>
        </pc:picChg>
      </pc:sldChg>
      <pc:sldChg chg="addSp delSp modSp add">
        <pc:chgData name="Onur ALTAY" userId="09ff397d-2f35-495f-a7d2-01816b2ef9e8" providerId="ADAL" clId="{1B22CB14-6ACD-4231-BEA3-B1B77034305A}" dt="2020-01-19T18:14:13.479" v="49" actId="1076"/>
        <pc:sldMkLst>
          <pc:docMk/>
          <pc:sldMk cId="851617213" sldId="352"/>
        </pc:sldMkLst>
        <pc:picChg chg="del">
          <ac:chgData name="Onur ALTAY" userId="09ff397d-2f35-495f-a7d2-01816b2ef9e8" providerId="ADAL" clId="{1B22CB14-6ACD-4231-BEA3-B1B77034305A}" dt="2020-01-19T18:13:25.346" v="43" actId="478"/>
          <ac:picMkLst>
            <pc:docMk/>
            <pc:sldMk cId="851617213" sldId="352"/>
            <ac:picMk id="2" creationId="{DFEB7AB8-1A76-45A2-8170-8664B8485292}"/>
          </ac:picMkLst>
        </pc:picChg>
        <pc:picChg chg="add mod">
          <ac:chgData name="Onur ALTAY" userId="09ff397d-2f35-495f-a7d2-01816b2ef9e8" providerId="ADAL" clId="{1B22CB14-6ACD-4231-BEA3-B1B77034305A}" dt="2020-01-19T18:14:13.479" v="49" actId="1076"/>
          <ac:picMkLst>
            <pc:docMk/>
            <pc:sldMk cId="851617213" sldId="352"/>
            <ac:picMk id="3" creationId="{6AA994DA-C707-4269-AA10-B552A2697894}"/>
          </ac:picMkLst>
        </pc:picChg>
      </pc:sldChg>
      <pc:sldChg chg="add">
        <pc:chgData name="Onur ALTAY" userId="09ff397d-2f35-495f-a7d2-01816b2ef9e8" providerId="ADAL" clId="{1B22CB14-6ACD-4231-BEA3-B1B77034305A}" dt="2020-01-19T18:14:22.532" v="50"/>
        <pc:sldMkLst>
          <pc:docMk/>
          <pc:sldMk cId="2371113616" sldId="353"/>
        </pc:sldMkLst>
      </pc:sldChg>
      <pc:sldChg chg="addSp delSp modSp add">
        <pc:chgData name="Onur ALTAY" userId="09ff397d-2f35-495f-a7d2-01816b2ef9e8" providerId="ADAL" clId="{1B22CB14-6ACD-4231-BEA3-B1B77034305A}" dt="2020-01-19T18:15:20.055" v="64" actId="14100"/>
        <pc:sldMkLst>
          <pc:docMk/>
          <pc:sldMk cId="3101316296" sldId="354"/>
        </pc:sldMkLst>
        <pc:picChg chg="add mod">
          <ac:chgData name="Onur ALTAY" userId="09ff397d-2f35-495f-a7d2-01816b2ef9e8" providerId="ADAL" clId="{1B22CB14-6ACD-4231-BEA3-B1B77034305A}" dt="2020-01-19T18:15:20.055" v="64" actId="14100"/>
          <ac:picMkLst>
            <pc:docMk/>
            <pc:sldMk cId="3101316296" sldId="354"/>
            <ac:picMk id="2" creationId="{56473A52-1B9E-44BA-88AF-181FD6DBEB2D}"/>
          </ac:picMkLst>
        </pc:picChg>
        <pc:picChg chg="del">
          <ac:chgData name="Onur ALTAY" userId="09ff397d-2f35-495f-a7d2-01816b2ef9e8" providerId="ADAL" clId="{1B22CB14-6ACD-4231-BEA3-B1B77034305A}" dt="2020-01-19T18:14:44.384" v="52" actId="478"/>
          <ac:picMkLst>
            <pc:docMk/>
            <pc:sldMk cId="3101316296" sldId="354"/>
            <ac:picMk id="3" creationId="{6AA994DA-C707-4269-AA10-B552A2697894}"/>
          </ac:picMkLst>
        </pc:picChg>
      </pc:sldChg>
      <pc:sldChg chg="addSp delSp modSp add">
        <pc:chgData name="Onur ALTAY" userId="09ff397d-2f35-495f-a7d2-01816b2ef9e8" providerId="ADAL" clId="{1B22CB14-6ACD-4231-BEA3-B1B77034305A}" dt="2020-01-19T18:16:17.447" v="73" actId="1076"/>
        <pc:sldMkLst>
          <pc:docMk/>
          <pc:sldMk cId="2422743860" sldId="355"/>
        </pc:sldMkLst>
        <pc:picChg chg="del">
          <ac:chgData name="Onur ALTAY" userId="09ff397d-2f35-495f-a7d2-01816b2ef9e8" providerId="ADAL" clId="{1B22CB14-6ACD-4231-BEA3-B1B77034305A}" dt="2020-01-19T18:15:41.060" v="66" actId="478"/>
          <ac:picMkLst>
            <pc:docMk/>
            <pc:sldMk cId="2422743860" sldId="355"/>
            <ac:picMk id="2" creationId="{56473A52-1B9E-44BA-88AF-181FD6DBEB2D}"/>
          </ac:picMkLst>
        </pc:picChg>
        <pc:picChg chg="add del">
          <ac:chgData name="Onur ALTAY" userId="09ff397d-2f35-495f-a7d2-01816b2ef9e8" providerId="ADAL" clId="{1B22CB14-6ACD-4231-BEA3-B1B77034305A}" dt="2020-01-19T18:15:50.480" v="68" actId="478"/>
          <ac:picMkLst>
            <pc:docMk/>
            <pc:sldMk cId="2422743860" sldId="355"/>
            <ac:picMk id="3" creationId="{CEFAB6B2-DE99-42BF-8B77-4EA43BB85EEF}"/>
          </ac:picMkLst>
        </pc:picChg>
        <pc:picChg chg="add mod">
          <ac:chgData name="Onur ALTAY" userId="09ff397d-2f35-495f-a7d2-01816b2ef9e8" providerId="ADAL" clId="{1B22CB14-6ACD-4231-BEA3-B1B77034305A}" dt="2020-01-19T18:16:17.447" v="73" actId="1076"/>
          <ac:picMkLst>
            <pc:docMk/>
            <pc:sldMk cId="2422743860" sldId="355"/>
            <ac:picMk id="4" creationId="{13738F5E-6C7E-4B08-9316-93C4AF6C642E}"/>
          </ac:picMkLst>
        </pc:picChg>
      </pc:sldChg>
      <pc:sldChg chg="addSp delSp modSp add">
        <pc:chgData name="Onur ALTAY" userId="09ff397d-2f35-495f-a7d2-01816b2ef9e8" providerId="ADAL" clId="{1B22CB14-6ACD-4231-BEA3-B1B77034305A}" dt="2020-01-19T18:16:44.852" v="80" actId="1076"/>
        <pc:sldMkLst>
          <pc:docMk/>
          <pc:sldMk cId="2980439805" sldId="356"/>
        </pc:sldMkLst>
        <pc:picChg chg="add mod">
          <ac:chgData name="Onur ALTAY" userId="09ff397d-2f35-495f-a7d2-01816b2ef9e8" providerId="ADAL" clId="{1B22CB14-6ACD-4231-BEA3-B1B77034305A}" dt="2020-01-19T18:16:44.852" v="80" actId="1076"/>
          <ac:picMkLst>
            <pc:docMk/>
            <pc:sldMk cId="2980439805" sldId="356"/>
            <ac:picMk id="2" creationId="{09A41CC4-A67D-45D3-9E07-FC9BEF6F0940}"/>
          </ac:picMkLst>
        </pc:picChg>
        <pc:picChg chg="del">
          <ac:chgData name="Onur ALTAY" userId="09ff397d-2f35-495f-a7d2-01816b2ef9e8" providerId="ADAL" clId="{1B22CB14-6ACD-4231-BEA3-B1B77034305A}" dt="2020-01-19T18:16:21.815" v="75" actId="478"/>
          <ac:picMkLst>
            <pc:docMk/>
            <pc:sldMk cId="2980439805" sldId="356"/>
            <ac:picMk id="4" creationId="{13738F5E-6C7E-4B08-9316-93C4AF6C642E}"/>
          </ac:picMkLst>
        </pc:picChg>
      </pc:sldChg>
      <pc:sldChg chg="addSp delSp modSp add">
        <pc:chgData name="Onur ALTAY" userId="09ff397d-2f35-495f-a7d2-01816b2ef9e8" providerId="ADAL" clId="{1B22CB14-6ACD-4231-BEA3-B1B77034305A}" dt="2020-01-19T18:39:10.678" v="98" actId="1076"/>
        <pc:sldMkLst>
          <pc:docMk/>
          <pc:sldMk cId="1804374900" sldId="357"/>
        </pc:sldMkLst>
        <pc:picChg chg="add del mod">
          <ac:chgData name="Onur ALTAY" userId="09ff397d-2f35-495f-a7d2-01816b2ef9e8" providerId="ADAL" clId="{1B22CB14-6ACD-4231-BEA3-B1B77034305A}" dt="2020-01-19T18:39:10.678" v="98" actId="1076"/>
          <ac:picMkLst>
            <pc:docMk/>
            <pc:sldMk cId="1804374900" sldId="357"/>
            <ac:picMk id="2" creationId="{25BBB999-A0CA-4787-AE3D-021E8EB922E7}"/>
          </ac:picMkLst>
        </pc:picChg>
        <pc:picChg chg="del">
          <ac:chgData name="Onur ALTAY" userId="09ff397d-2f35-495f-a7d2-01816b2ef9e8" providerId="ADAL" clId="{1B22CB14-6ACD-4231-BEA3-B1B77034305A}" dt="2020-01-19T18:38:15.068" v="92" actId="478"/>
          <ac:picMkLst>
            <pc:docMk/>
            <pc:sldMk cId="1804374900" sldId="357"/>
            <ac:picMk id="3" creationId="{28190BCC-5ADE-4EDC-AEF7-C7C575642E7B}"/>
          </ac:picMkLst>
        </pc:picChg>
      </pc:sldChg>
      <pc:sldChg chg="addSp delSp modSp add">
        <pc:chgData name="Onur ALTAY" userId="09ff397d-2f35-495f-a7d2-01816b2ef9e8" providerId="ADAL" clId="{1B22CB14-6ACD-4231-BEA3-B1B77034305A}" dt="2020-01-19T18:40:09.679" v="101" actId="1076"/>
        <pc:sldMkLst>
          <pc:docMk/>
          <pc:sldMk cId="3127372212" sldId="358"/>
        </pc:sldMkLst>
        <pc:picChg chg="add mod">
          <ac:chgData name="Onur ALTAY" userId="09ff397d-2f35-495f-a7d2-01816b2ef9e8" providerId="ADAL" clId="{1B22CB14-6ACD-4231-BEA3-B1B77034305A}" dt="2020-01-19T18:40:09.679" v="101" actId="1076"/>
          <ac:picMkLst>
            <pc:docMk/>
            <pc:sldMk cId="3127372212" sldId="358"/>
            <ac:picMk id="2" creationId="{62268507-3C2E-4242-AA08-EFB473245309}"/>
          </ac:picMkLst>
        </pc:picChg>
        <pc:picChg chg="del">
          <ac:chgData name="Onur ALTAY" userId="09ff397d-2f35-495f-a7d2-01816b2ef9e8" providerId="ADAL" clId="{1B22CB14-6ACD-4231-BEA3-B1B77034305A}" dt="2020-01-19T18:38:13.845" v="91" actId="478"/>
          <ac:picMkLst>
            <pc:docMk/>
            <pc:sldMk cId="3127372212" sldId="358"/>
            <ac:picMk id="3" creationId="{28190BCC-5ADE-4EDC-AEF7-C7C575642E7B}"/>
          </ac:picMkLst>
        </pc:picChg>
      </pc:sldChg>
      <pc:sldChg chg="addSp delSp modSp add">
        <pc:chgData name="Onur ALTAY" userId="09ff397d-2f35-495f-a7d2-01816b2ef9e8" providerId="ADAL" clId="{1B22CB14-6ACD-4231-BEA3-B1B77034305A}" dt="2020-01-19T18:40:55.850" v="104" actId="1076"/>
        <pc:sldMkLst>
          <pc:docMk/>
          <pc:sldMk cId="213952207" sldId="359"/>
        </pc:sldMkLst>
        <pc:picChg chg="add mod">
          <ac:chgData name="Onur ALTAY" userId="09ff397d-2f35-495f-a7d2-01816b2ef9e8" providerId="ADAL" clId="{1B22CB14-6ACD-4231-BEA3-B1B77034305A}" dt="2020-01-19T18:40:55.850" v="104" actId="1076"/>
          <ac:picMkLst>
            <pc:docMk/>
            <pc:sldMk cId="213952207" sldId="359"/>
            <ac:picMk id="2" creationId="{06A20426-B64A-49A4-810F-C000321DD4B7}"/>
          </ac:picMkLst>
        </pc:picChg>
        <pc:picChg chg="del">
          <ac:chgData name="Onur ALTAY" userId="09ff397d-2f35-495f-a7d2-01816b2ef9e8" providerId="ADAL" clId="{1B22CB14-6ACD-4231-BEA3-B1B77034305A}" dt="2020-01-19T18:38:12.592" v="90" actId="478"/>
          <ac:picMkLst>
            <pc:docMk/>
            <pc:sldMk cId="213952207" sldId="359"/>
            <ac:picMk id="3" creationId="{28190BCC-5ADE-4EDC-AEF7-C7C575642E7B}"/>
          </ac:picMkLst>
        </pc:picChg>
      </pc:sldChg>
      <pc:sldChg chg="addSp delSp modSp add">
        <pc:chgData name="Onur ALTAY" userId="09ff397d-2f35-495f-a7d2-01816b2ef9e8" providerId="ADAL" clId="{1B22CB14-6ACD-4231-BEA3-B1B77034305A}" dt="2020-01-19T18:42:51.029" v="107" actId="1076"/>
        <pc:sldMkLst>
          <pc:docMk/>
          <pc:sldMk cId="1681582910" sldId="360"/>
        </pc:sldMkLst>
        <pc:picChg chg="add mod">
          <ac:chgData name="Onur ALTAY" userId="09ff397d-2f35-495f-a7d2-01816b2ef9e8" providerId="ADAL" clId="{1B22CB14-6ACD-4231-BEA3-B1B77034305A}" dt="2020-01-19T18:42:51.029" v="107" actId="1076"/>
          <ac:picMkLst>
            <pc:docMk/>
            <pc:sldMk cId="1681582910" sldId="360"/>
            <ac:picMk id="2" creationId="{2F2B17F1-B7E3-461F-B349-E4889216027E}"/>
          </ac:picMkLst>
        </pc:picChg>
        <pc:picChg chg="del">
          <ac:chgData name="Onur ALTAY" userId="09ff397d-2f35-495f-a7d2-01816b2ef9e8" providerId="ADAL" clId="{1B22CB14-6ACD-4231-BEA3-B1B77034305A}" dt="2020-01-19T18:38:11.173" v="89" actId="478"/>
          <ac:picMkLst>
            <pc:docMk/>
            <pc:sldMk cId="1681582910" sldId="360"/>
            <ac:picMk id="3" creationId="{28190BCC-5ADE-4EDC-AEF7-C7C575642E7B}"/>
          </ac:picMkLst>
        </pc:picChg>
      </pc:sldChg>
      <pc:sldChg chg="modSp add mod">
        <pc:chgData name="Onur ALTAY" userId="09ff397d-2f35-495f-a7d2-01816b2ef9e8" providerId="ADAL" clId="{1B22CB14-6ACD-4231-BEA3-B1B77034305A}" dt="2020-01-20T07:19:01.631" v="1482" actId="27918"/>
        <pc:sldMkLst>
          <pc:docMk/>
          <pc:sldMk cId="3028026313" sldId="361"/>
        </pc:sldMkLst>
        <pc:spChg chg="mod">
          <ac:chgData name="Onur ALTAY" userId="09ff397d-2f35-495f-a7d2-01816b2ef9e8" providerId="ADAL" clId="{1B22CB14-6ACD-4231-BEA3-B1B77034305A}" dt="2020-01-19T18:55:30.771" v="116" actId="1076"/>
          <ac:spMkLst>
            <pc:docMk/>
            <pc:sldMk cId="3028026313" sldId="361"/>
            <ac:spMk id="5" creationId="{00000000-0000-0000-0000-000000000000}"/>
          </ac:spMkLst>
        </pc:spChg>
        <pc:graphicFrameChg chg="mod">
          <ac:chgData name="Onur ALTAY" userId="09ff397d-2f35-495f-a7d2-01816b2ef9e8" providerId="ADAL" clId="{1B22CB14-6ACD-4231-BEA3-B1B77034305A}" dt="2020-01-20T06:45:24.248" v="1474" actId="14100"/>
          <ac:graphicFrameMkLst>
            <pc:docMk/>
            <pc:sldMk cId="3028026313" sldId="361"/>
            <ac:graphicFrameMk id="9" creationId="{00000000-0000-0000-0000-000000000000}"/>
          </ac:graphicFrameMkLst>
        </pc:graphicFrameChg>
      </pc:sldChg>
      <pc:sldChg chg="addSp delSp modSp add">
        <pc:chgData name="Onur ALTAY" userId="09ff397d-2f35-495f-a7d2-01816b2ef9e8" providerId="ADAL" clId="{1B22CB14-6ACD-4231-BEA3-B1B77034305A}" dt="2020-01-20T07:50:01.892" v="1670" actId="1076"/>
        <pc:sldMkLst>
          <pc:docMk/>
          <pc:sldMk cId="1467569300" sldId="362"/>
        </pc:sldMkLst>
        <pc:spChg chg="del">
          <ac:chgData name="Onur ALTAY" userId="09ff397d-2f35-495f-a7d2-01816b2ef9e8" providerId="ADAL" clId="{1B22CB14-6ACD-4231-BEA3-B1B77034305A}" dt="2020-01-19T19:07:22.988" v="279" actId="478"/>
          <ac:spMkLst>
            <pc:docMk/>
            <pc:sldMk cId="1467569300" sldId="362"/>
            <ac:spMk id="2" creationId="{35C1381E-56BE-4D62-BDA7-4F38C2FB9D2F}"/>
          </ac:spMkLst>
        </pc:spChg>
        <pc:picChg chg="add mod">
          <ac:chgData name="Onur ALTAY" userId="09ff397d-2f35-495f-a7d2-01816b2ef9e8" providerId="ADAL" clId="{1B22CB14-6ACD-4231-BEA3-B1B77034305A}" dt="2020-01-20T07:49:59.627" v="1669" actId="1076"/>
          <ac:picMkLst>
            <pc:docMk/>
            <pc:sldMk cId="1467569300" sldId="362"/>
            <ac:picMk id="2" creationId="{092D7673-8461-4038-A011-3D1B6CF50A5C}"/>
          </ac:picMkLst>
        </pc:picChg>
        <pc:picChg chg="add del mod">
          <ac:chgData name="Onur ALTAY" userId="09ff397d-2f35-495f-a7d2-01816b2ef9e8" providerId="ADAL" clId="{1B22CB14-6ACD-4231-BEA3-B1B77034305A}" dt="2020-01-19T19:09:52.329" v="287" actId="478"/>
          <ac:picMkLst>
            <pc:docMk/>
            <pc:sldMk cId="1467569300" sldId="362"/>
            <ac:picMk id="3" creationId="{2E76B068-956B-4662-800F-368E107AF78F}"/>
          </ac:picMkLst>
        </pc:picChg>
        <pc:picChg chg="add mod">
          <ac:chgData name="Onur ALTAY" userId="09ff397d-2f35-495f-a7d2-01816b2ef9e8" providerId="ADAL" clId="{1B22CB14-6ACD-4231-BEA3-B1B77034305A}" dt="2020-01-20T07:50:01.892" v="1670" actId="1076"/>
          <ac:picMkLst>
            <pc:docMk/>
            <pc:sldMk cId="1467569300" sldId="362"/>
            <ac:picMk id="3" creationId="{538F1FBB-7221-4782-A56D-D80635464378}"/>
          </ac:picMkLst>
        </pc:picChg>
      </pc:sldChg>
      <pc:sldChg chg="addSp modSp add">
        <pc:chgData name="Onur ALTAY" userId="09ff397d-2f35-495f-a7d2-01816b2ef9e8" providerId="ADAL" clId="{1B22CB14-6ACD-4231-BEA3-B1B77034305A}" dt="2020-01-20T07:48:21.587" v="1660" actId="1076"/>
        <pc:sldMkLst>
          <pc:docMk/>
          <pc:sldMk cId="3025845266" sldId="363"/>
        </pc:sldMkLst>
        <pc:picChg chg="add mod">
          <ac:chgData name="Onur ALTAY" userId="09ff397d-2f35-495f-a7d2-01816b2ef9e8" providerId="ADAL" clId="{1B22CB14-6ACD-4231-BEA3-B1B77034305A}" dt="2020-01-20T07:48:21.587" v="1660" actId="1076"/>
          <ac:picMkLst>
            <pc:docMk/>
            <pc:sldMk cId="3025845266" sldId="363"/>
            <ac:picMk id="2" creationId="{956B8A1E-9D5D-413C-A80A-ED504EF7C149}"/>
          </ac:picMkLst>
        </pc:picChg>
        <pc:picChg chg="mod">
          <ac:chgData name="Onur ALTAY" userId="09ff397d-2f35-495f-a7d2-01816b2ef9e8" providerId="ADAL" clId="{1B22CB14-6ACD-4231-BEA3-B1B77034305A}" dt="2020-01-20T07:48:19.478" v="1659" actId="1076"/>
          <ac:picMkLst>
            <pc:docMk/>
            <pc:sldMk cId="3025845266" sldId="363"/>
            <ac:picMk id="3" creationId="{2E76B068-956B-4662-800F-368E107AF78F}"/>
          </ac:picMkLst>
        </pc:picChg>
      </pc:sldChg>
      <pc:sldChg chg="addSp delSp modSp add">
        <pc:chgData name="Onur ALTAY" userId="09ff397d-2f35-495f-a7d2-01816b2ef9e8" providerId="ADAL" clId="{1B22CB14-6ACD-4231-BEA3-B1B77034305A}" dt="2020-01-19T19:30:28.631" v="1466" actId="1076"/>
        <pc:sldMkLst>
          <pc:docMk/>
          <pc:sldMk cId="3062766113" sldId="364"/>
        </pc:sldMkLst>
        <pc:picChg chg="del">
          <ac:chgData name="Onur ALTAY" userId="09ff397d-2f35-495f-a7d2-01816b2ef9e8" providerId="ADAL" clId="{1B22CB14-6ACD-4231-BEA3-B1B77034305A}" dt="2020-01-19T19:29:08.086" v="1458" actId="478"/>
          <ac:picMkLst>
            <pc:docMk/>
            <pc:sldMk cId="3062766113" sldId="364"/>
            <ac:picMk id="2" creationId="{CE1BC48C-3D50-480A-B0E0-81A47817195F}"/>
          </ac:picMkLst>
        </pc:picChg>
        <pc:picChg chg="add mod">
          <ac:chgData name="Onur ALTAY" userId="09ff397d-2f35-495f-a7d2-01816b2ef9e8" providerId="ADAL" clId="{1B22CB14-6ACD-4231-BEA3-B1B77034305A}" dt="2020-01-19T19:30:28.631" v="1466" actId="1076"/>
          <ac:picMkLst>
            <pc:docMk/>
            <pc:sldMk cId="3062766113" sldId="364"/>
            <ac:picMk id="4" creationId="{F97A26E3-37D4-4238-8AA7-8D425E05E255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nura\OneDrive%20-%20ABU\OneDrive%20-%20Antalya%20Bilim%20University\Desktop\00_KAL&#304;TE%202020\01_Anketler\Ders-Akademisyen%20Memnuniyet%20Oranlar&#305;%20--%20Online%20Ders%20Ba&#351;ar&#305;%20Oranlar&#305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nura\OneDrive%20-%20ABU\OneDrive%20-%20Antalya%20Bilim%20University\Desktop\00_KAL&#304;TE%202020\01_Anketler\Ders-Akademisyen%20Memnuniyet%20Oranlar&#305;%20--%20Online%20Ders%20Ba&#351;ar&#305;%20Oranlar&#305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nura\OneDrive%20-%20ABU\OneDrive%20-%20Antalya%20Bilim%20University\Desktop\00_KAL&#304;TE%202020\01_Anketler\Ders-Akademisyen%20Memnuniyet%20Oranlar&#305;%20--%20Online%20Ders%20Ba&#351;ar&#305;%20Oranlar&#305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nura\OneDrive%20-%20ABU\OneDrive%20-%20Antalya%20Bilim%20University\Desktop\00_KAL&#304;TE%202020\01_Anketler\Ders-Akademisyen%20Memnuniyet%20Oranlar&#305;%20--%20Online%20Ders%20Ba&#351;ar&#305;%20Oranlar&#305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dirty="0"/>
              <a:t>İnşaat Mühendisliği</a:t>
            </a:r>
            <a:r>
              <a:rPr lang="tr-TR" baseline="0" dirty="0"/>
              <a:t> Bölümü</a:t>
            </a:r>
            <a:endParaRPr lang="tr-T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Hedef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F1532A2-BE28-4B40-8E01-3C590D523375}" type="VALUE">
                      <a:rPr lang="en-US" smtClean="0"/>
                      <a:pPr/>
                      <a:t>[DEĞER]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93B-4DAE-A58D-76E35D2996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Sayfa1!$A$2:$A$4</c:f>
              <c:strCache>
                <c:ptCount val="3"/>
                <c:pt idx="0">
                  <c:v>Öğrenci Memnuniyeti</c:v>
                </c:pt>
                <c:pt idx="1">
                  <c:v>İşveren Memnuniyet Oranı</c:v>
                </c:pt>
                <c:pt idx="2">
                  <c:v>Süreç Memnuniyet Oranı (İç Müşteri)</c:v>
                </c:pt>
              </c:strCache>
            </c:strRef>
          </c:cat>
          <c:val>
            <c:numRef>
              <c:f>Sayfa1!$B$2:$B$4</c:f>
              <c:numCache>
                <c:formatCode>General</c:formatCode>
                <c:ptCount val="3"/>
                <c:pt idx="0">
                  <c:v>72</c:v>
                </c:pt>
                <c:pt idx="1">
                  <c:v>82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59-4C17-AB2B-4C5A888E2F84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Gerçekleşen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Sayfa1!$A$2:$A$4</c:f>
              <c:strCache>
                <c:ptCount val="3"/>
                <c:pt idx="0">
                  <c:v>Öğrenci Memnuniyeti</c:v>
                </c:pt>
                <c:pt idx="1">
                  <c:v>İşveren Memnuniyet Oranı</c:v>
                </c:pt>
                <c:pt idx="2">
                  <c:v>Süreç Memnuniyet Oranı (İç Müşteri)</c:v>
                </c:pt>
              </c:strCache>
            </c:strRef>
          </c:cat>
          <c:val>
            <c:numRef>
              <c:f>Sayfa1!$C$2:$C$4</c:f>
              <c:numCache>
                <c:formatCode>General</c:formatCode>
                <c:ptCount val="3"/>
                <c:pt idx="0">
                  <c:v>77</c:v>
                </c:pt>
                <c:pt idx="1">
                  <c:v>96</c:v>
                </c:pt>
                <c:pt idx="2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59-4C17-AB2B-4C5A888E2F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0795920"/>
        <c:axId val="860792656"/>
      </c:barChart>
      <c:catAx>
        <c:axId val="86079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792656"/>
        <c:crosses val="autoZero"/>
        <c:auto val="1"/>
        <c:lblAlgn val="ctr"/>
        <c:lblOffset val="100"/>
        <c:noMultiLvlLbl val="0"/>
      </c:catAx>
      <c:valAx>
        <c:axId val="86079265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79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2020 </a:t>
            </a:r>
            <a:r>
              <a:rPr lang="tr-TR"/>
              <a:t>Güz</a:t>
            </a:r>
            <a:r>
              <a:rPr lang="en-GB"/>
              <a:t> Akademisyen</a:t>
            </a:r>
            <a:r>
              <a:rPr lang="tr-TR"/>
              <a:t> Memnuniyet Oranı</a:t>
            </a:r>
          </a:p>
        </c:rich>
      </c:tx>
      <c:layout>
        <c:manualLayout>
          <c:xMode val="edge"/>
          <c:yMode val="edge"/>
          <c:x val="0.36392712876580957"/>
          <c:y val="3.00207039337474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'Güz Anketler'!$B$6:$B$120</c:f>
              <c:strCache>
                <c:ptCount val="115"/>
                <c:pt idx="0">
                  <c:v>CE 130</c:v>
                </c:pt>
                <c:pt idx="1">
                  <c:v>CE 211</c:v>
                </c:pt>
                <c:pt idx="2">
                  <c:v>CE 241</c:v>
                </c:pt>
                <c:pt idx="3">
                  <c:v>CE 321</c:v>
                </c:pt>
                <c:pt idx="4">
                  <c:v>CE 323</c:v>
                </c:pt>
                <c:pt idx="5">
                  <c:v>CE 351</c:v>
                </c:pt>
                <c:pt idx="6">
                  <c:v>CIVE 201</c:v>
                </c:pt>
                <c:pt idx="7">
                  <c:v>CIVE 211a</c:v>
                </c:pt>
                <c:pt idx="8">
                  <c:v>CIVE 241b</c:v>
                </c:pt>
                <c:pt idx="9">
                  <c:v>CIVE 241e</c:v>
                </c:pt>
                <c:pt idx="10">
                  <c:v>CIVE 242a</c:v>
                </c:pt>
                <c:pt idx="11">
                  <c:v>CIVE 242b</c:v>
                </c:pt>
                <c:pt idx="12">
                  <c:v>CIVE 301a</c:v>
                </c:pt>
                <c:pt idx="13">
                  <c:v>CIVE 301b</c:v>
                </c:pt>
                <c:pt idx="14">
                  <c:v>CIVE 321a</c:v>
                </c:pt>
                <c:pt idx="15">
                  <c:v>CIVE 321b</c:v>
                </c:pt>
                <c:pt idx="16">
                  <c:v>CIVE 323</c:v>
                </c:pt>
                <c:pt idx="17">
                  <c:v>CIVE 331a</c:v>
                </c:pt>
                <c:pt idx="18">
                  <c:v>CIVE 331b</c:v>
                </c:pt>
                <c:pt idx="19">
                  <c:v>CIVE 341a</c:v>
                </c:pt>
                <c:pt idx="20">
                  <c:v>CIVE 341b</c:v>
                </c:pt>
                <c:pt idx="21">
                  <c:v>CIVE 341c</c:v>
                </c:pt>
                <c:pt idx="22">
                  <c:v>CIVE 343</c:v>
                </c:pt>
                <c:pt idx="23">
                  <c:v>CIVE 351a</c:v>
                </c:pt>
                <c:pt idx="24">
                  <c:v>CIVE 351b</c:v>
                </c:pt>
                <c:pt idx="25">
                  <c:v>CIVE 402a</c:v>
                </c:pt>
                <c:pt idx="26">
                  <c:v>CIVE 411</c:v>
                </c:pt>
                <c:pt idx="27">
                  <c:v>CIVE 412</c:v>
                </c:pt>
                <c:pt idx="28">
                  <c:v>CIVE 433</c:v>
                </c:pt>
                <c:pt idx="29">
                  <c:v>CIVE 453</c:v>
                </c:pt>
                <c:pt idx="30">
                  <c:v>CIVE 456</c:v>
                </c:pt>
                <c:pt idx="31">
                  <c:v>CIVE 461</c:v>
                </c:pt>
                <c:pt idx="32">
                  <c:v>CIVE 464</c:v>
                </c:pt>
                <c:pt idx="33">
                  <c:v>CIVE 471</c:v>
                </c:pt>
                <c:pt idx="34">
                  <c:v>CIVE 481</c:v>
                </c:pt>
                <c:pt idx="35">
                  <c:v>CIVE 490</c:v>
                </c:pt>
                <c:pt idx="36">
                  <c:v>CIVE 492b</c:v>
                </c:pt>
                <c:pt idx="37">
                  <c:v>CIVE 492c</c:v>
                </c:pt>
                <c:pt idx="38">
                  <c:v>CS 101a</c:v>
                </c:pt>
                <c:pt idx="39">
                  <c:v>CS 101b</c:v>
                </c:pt>
                <c:pt idx="40">
                  <c:v>CS 101b</c:v>
                </c:pt>
                <c:pt idx="41">
                  <c:v>CS 102a</c:v>
                </c:pt>
                <c:pt idx="42">
                  <c:v>CS 102c</c:v>
                </c:pt>
                <c:pt idx="43">
                  <c:v>CS 201a</c:v>
                </c:pt>
                <c:pt idx="44">
                  <c:v>CS 213a</c:v>
                </c:pt>
                <c:pt idx="45">
                  <c:v>CS 221a</c:v>
                </c:pt>
                <c:pt idx="46">
                  <c:v>CS 291a</c:v>
                </c:pt>
                <c:pt idx="47">
                  <c:v>CS 291b</c:v>
                </c:pt>
                <c:pt idx="48">
                  <c:v>CS 291c</c:v>
                </c:pt>
                <c:pt idx="49">
                  <c:v>CS 303a</c:v>
                </c:pt>
                <c:pt idx="50">
                  <c:v>CS 311a</c:v>
                </c:pt>
                <c:pt idx="51">
                  <c:v>CS 311b</c:v>
                </c:pt>
                <c:pt idx="52">
                  <c:v>CS 331</c:v>
                </c:pt>
                <c:pt idx="53">
                  <c:v>CS 363a</c:v>
                </c:pt>
                <c:pt idx="54">
                  <c:v>CS 391a</c:v>
                </c:pt>
                <c:pt idx="55">
                  <c:v>CS 391c</c:v>
                </c:pt>
                <c:pt idx="56">
                  <c:v>CS 405</c:v>
                </c:pt>
                <c:pt idx="57">
                  <c:v>CS 431</c:v>
                </c:pt>
                <c:pt idx="58">
                  <c:v>CS 441</c:v>
                </c:pt>
                <c:pt idx="59">
                  <c:v>CS 443</c:v>
                </c:pt>
                <c:pt idx="60">
                  <c:v>CS 449</c:v>
                </c:pt>
                <c:pt idx="61">
                  <c:v>CS 491a</c:v>
                </c:pt>
                <c:pt idx="62">
                  <c:v>CS 491b</c:v>
                </c:pt>
                <c:pt idx="63">
                  <c:v>EE 201a</c:v>
                </c:pt>
                <c:pt idx="64">
                  <c:v>EE 201b</c:v>
                </c:pt>
                <c:pt idx="65">
                  <c:v>EE 201L</c:v>
                </c:pt>
                <c:pt idx="66">
                  <c:v>EE 211a</c:v>
                </c:pt>
                <c:pt idx="67">
                  <c:v>EE 211b</c:v>
                </c:pt>
                <c:pt idx="68">
                  <c:v>EE 221</c:v>
                </c:pt>
                <c:pt idx="69">
                  <c:v>EE 221L</c:v>
                </c:pt>
                <c:pt idx="70">
                  <c:v>EE 291</c:v>
                </c:pt>
                <c:pt idx="71">
                  <c:v>EE 291a</c:v>
                </c:pt>
                <c:pt idx="72">
                  <c:v>EE 301a</c:v>
                </c:pt>
                <c:pt idx="73">
                  <c:v>EE 331a</c:v>
                </c:pt>
                <c:pt idx="74">
                  <c:v>EE 351</c:v>
                </c:pt>
                <c:pt idx="75">
                  <c:v>EE 361</c:v>
                </c:pt>
                <c:pt idx="76">
                  <c:v>EE 391</c:v>
                </c:pt>
                <c:pt idx="77">
                  <c:v>EE 391a</c:v>
                </c:pt>
                <c:pt idx="78">
                  <c:v>EE 401</c:v>
                </c:pt>
                <c:pt idx="79">
                  <c:v>EE 411</c:v>
                </c:pt>
                <c:pt idx="80">
                  <c:v>EE 432a</c:v>
                </c:pt>
                <c:pt idx="81">
                  <c:v>EE 474</c:v>
                </c:pt>
                <c:pt idx="82">
                  <c:v>EE 476</c:v>
                </c:pt>
                <c:pt idx="83">
                  <c:v>EE 491</c:v>
                </c:pt>
                <c:pt idx="84">
                  <c:v>EE 491</c:v>
                </c:pt>
                <c:pt idx="85">
                  <c:v>EE 491</c:v>
                </c:pt>
                <c:pt idx="86">
                  <c:v>EE 491</c:v>
                </c:pt>
                <c:pt idx="87">
                  <c:v>EE 491</c:v>
                </c:pt>
                <c:pt idx="88">
                  <c:v>EE 491</c:v>
                </c:pt>
                <c:pt idx="89">
                  <c:v>EE 491.</c:v>
                </c:pt>
                <c:pt idx="90">
                  <c:v>EE 491.</c:v>
                </c:pt>
                <c:pt idx="91">
                  <c:v>IE 201a</c:v>
                </c:pt>
                <c:pt idx="92">
                  <c:v>IE 201b</c:v>
                </c:pt>
                <c:pt idx="93">
                  <c:v>IE 232</c:v>
                </c:pt>
                <c:pt idx="94">
                  <c:v>IE 291a</c:v>
                </c:pt>
                <c:pt idx="95">
                  <c:v>IE 291b</c:v>
                </c:pt>
                <c:pt idx="96">
                  <c:v>IE 303</c:v>
                </c:pt>
                <c:pt idx="97">
                  <c:v>IE 351</c:v>
                </c:pt>
                <c:pt idx="98">
                  <c:v>IE 361a</c:v>
                </c:pt>
                <c:pt idx="99">
                  <c:v>IE 371,</c:v>
                </c:pt>
                <c:pt idx="100">
                  <c:v>IE 391a</c:v>
                </c:pt>
                <c:pt idx="101">
                  <c:v>IE 391b</c:v>
                </c:pt>
                <c:pt idx="102">
                  <c:v>IE 403c</c:v>
                </c:pt>
                <c:pt idx="103">
                  <c:v>IE 405</c:v>
                </c:pt>
                <c:pt idx="104">
                  <c:v>IE 417</c:v>
                </c:pt>
                <c:pt idx="105">
                  <c:v>IE 419</c:v>
                </c:pt>
                <c:pt idx="106">
                  <c:v>IE 419</c:v>
                </c:pt>
                <c:pt idx="107">
                  <c:v>IE 419</c:v>
                </c:pt>
                <c:pt idx="108">
                  <c:v>IE 433</c:v>
                </c:pt>
                <c:pt idx="109">
                  <c:v>IE 441</c:v>
                </c:pt>
                <c:pt idx="110">
                  <c:v>IE 441</c:v>
                </c:pt>
                <c:pt idx="111">
                  <c:v>IE 441</c:v>
                </c:pt>
                <c:pt idx="112">
                  <c:v>IE 491a</c:v>
                </c:pt>
                <c:pt idx="113">
                  <c:v>IE 491b</c:v>
                </c:pt>
                <c:pt idx="114">
                  <c:v>IE 492a</c:v>
                </c:pt>
              </c:strCache>
            </c:strRef>
          </c:cat>
          <c:val>
            <c:numRef>
              <c:f>'Güz Anketler'!$C$6:$C$43</c:f>
              <c:numCache>
                <c:formatCode>0.00</c:formatCode>
                <c:ptCount val="38"/>
                <c:pt idx="0">
                  <c:v>66.6666666666667</c:v>
                </c:pt>
                <c:pt idx="1">
                  <c:v>67.489361702127695</c:v>
                </c:pt>
                <c:pt idx="2">
                  <c:v>64.255319148936195</c:v>
                </c:pt>
                <c:pt idx="3">
                  <c:v>60</c:v>
                </c:pt>
                <c:pt idx="4">
                  <c:v>52</c:v>
                </c:pt>
                <c:pt idx="5">
                  <c:v>65.3333333333333</c:v>
                </c:pt>
                <c:pt idx="6">
                  <c:v>84</c:v>
                </c:pt>
                <c:pt idx="7">
                  <c:v>65.2</c:v>
                </c:pt>
                <c:pt idx="8">
                  <c:v>63.692307692307701</c:v>
                </c:pt>
                <c:pt idx="9">
                  <c:v>66.8</c:v>
                </c:pt>
                <c:pt idx="10">
                  <c:v>68.5833333333333</c:v>
                </c:pt>
                <c:pt idx="11">
                  <c:v>60.5</c:v>
                </c:pt>
                <c:pt idx="12">
                  <c:v>63.703703703703702</c:v>
                </c:pt>
                <c:pt idx="13">
                  <c:v>65.3333333333333</c:v>
                </c:pt>
                <c:pt idx="14">
                  <c:v>61.542857142857102</c:v>
                </c:pt>
                <c:pt idx="15">
                  <c:v>61.529411764705898</c:v>
                </c:pt>
                <c:pt idx="16">
                  <c:v>60.3888888888889</c:v>
                </c:pt>
                <c:pt idx="17">
                  <c:v>60.6666666666667</c:v>
                </c:pt>
                <c:pt idx="18">
                  <c:v>77.7777777777778</c:v>
                </c:pt>
                <c:pt idx="19">
                  <c:v>87.151515151515198</c:v>
                </c:pt>
                <c:pt idx="20">
                  <c:v>65.230769230769198</c:v>
                </c:pt>
                <c:pt idx="21">
                  <c:v>72</c:v>
                </c:pt>
                <c:pt idx="22">
                  <c:v>68.829268292682897</c:v>
                </c:pt>
                <c:pt idx="23">
                  <c:v>76.6666666666667</c:v>
                </c:pt>
                <c:pt idx="24">
                  <c:v>70.3720930232558</c:v>
                </c:pt>
                <c:pt idx="25">
                  <c:v>79.25</c:v>
                </c:pt>
                <c:pt idx="26">
                  <c:v>75.574468085106403</c:v>
                </c:pt>
                <c:pt idx="27">
                  <c:v>79.034482758620697</c:v>
                </c:pt>
                <c:pt idx="28">
                  <c:v>75.599999999999994</c:v>
                </c:pt>
                <c:pt idx="29">
                  <c:v>80.341463414634106</c:v>
                </c:pt>
                <c:pt idx="30">
                  <c:v>88.285714285714306</c:v>
                </c:pt>
                <c:pt idx="31">
                  <c:v>71.418604651162795</c:v>
                </c:pt>
                <c:pt idx="32">
                  <c:v>81.212121212121204</c:v>
                </c:pt>
                <c:pt idx="33">
                  <c:v>84.685714285714297</c:v>
                </c:pt>
                <c:pt idx="34">
                  <c:v>74.8888888888889</c:v>
                </c:pt>
                <c:pt idx="35">
                  <c:v>82.028571428571396</c:v>
                </c:pt>
                <c:pt idx="36">
                  <c:v>89.75</c:v>
                </c:pt>
                <c:pt idx="37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72-45FA-841F-D87299D4B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1572927"/>
        <c:axId val="157506255"/>
      </c:barChart>
      <c:catAx>
        <c:axId val="2091572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506255"/>
        <c:crosses val="autoZero"/>
        <c:auto val="1"/>
        <c:lblAlgn val="ctr"/>
        <c:lblOffset val="100"/>
        <c:noMultiLvlLbl val="0"/>
      </c:catAx>
      <c:valAx>
        <c:axId val="157506255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572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2020 Bahar Akademisyen</a:t>
            </a:r>
            <a:r>
              <a:rPr lang="tr-TR"/>
              <a:t> Memnuniyet Oranı</a:t>
            </a:r>
          </a:p>
        </c:rich>
      </c:tx>
      <c:layout>
        <c:manualLayout>
          <c:xMode val="edge"/>
          <c:yMode val="edge"/>
          <c:x val="0.36107881103780254"/>
          <c:y val="2.106885730788049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'Bahar Anketler'!$B$6:$B$151</c:f>
              <c:strCache>
                <c:ptCount val="146"/>
                <c:pt idx="0">
                  <c:v>CE 112</c:v>
                </c:pt>
                <c:pt idx="1">
                  <c:v>CE 130</c:v>
                </c:pt>
                <c:pt idx="2">
                  <c:v>CE 200</c:v>
                </c:pt>
                <c:pt idx="3">
                  <c:v>CE 212</c:v>
                </c:pt>
                <c:pt idx="4">
                  <c:v>CE 241</c:v>
                </c:pt>
                <c:pt idx="5">
                  <c:v>CE 242</c:v>
                </c:pt>
                <c:pt idx="6">
                  <c:v>CE 244</c:v>
                </c:pt>
                <c:pt idx="7">
                  <c:v>CE 301</c:v>
                </c:pt>
                <c:pt idx="8">
                  <c:v>CE 322</c:v>
                </c:pt>
                <c:pt idx="9">
                  <c:v>CE 332</c:v>
                </c:pt>
                <c:pt idx="10">
                  <c:v>CE 352</c:v>
                </c:pt>
                <c:pt idx="11">
                  <c:v>CIVE 112a</c:v>
                </c:pt>
                <c:pt idx="12">
                  <c:v>CIVE 112b</c:v>
                </c:pt>
                <c:pt idx="13">
                  <c:v>CIVE 200a</c:v>
                </c:pt>
                <c:pt idx="14">
                  <c:v>CIVE 200b</c:v>
                </c:pt>
                <c:pt idx="15">
                  <c:v>CIVE 212a</c:v>
                </c:pt>
                <c:pt idx="16">
                  <c:v>CIVE 212b</c:v>
                </c:pt>
                <c:pt idx="17">
                  <c:v>CIVE 241b</c:v>
                </c:pt>
                <c:pt idx="18">
                  <c:v>CIVE 241e</c:v>
                </c:pt>
                <c:pt idx="19">
                  <c:v>CIVE 242a</c:v>
                </c:pt>
                <c:pt idx="20">
                  <c:v>CIVE 242b</c:v>
                </c:pt>
                <c:pt idx="21">
                  <c:v>CIVE 244</c:v>
                </c:pt>
                <c:pt idx="22">
                  <c:v>CIVE 282</c:v>
                </c:pt>
                <c:pt idx="23">
                  <c:v>CIVE 301a</c:v>
                </c:pt>
                <c:pt idx="24">
                  <c:v>CIVE 301b</c:v>
                </c:pt>
                <c:pt idx="25">
                  <c:v>CIVE 322.</c:v>
                </c:pt>
                <c:pt idx="26">
                  <c:v>CIVE 322d</c:v>
                </c:pt>
                <c:pt idx="27">
                  <c:v>CIVE 332</c:v>
                </c:pt>
                <c:pt idx="28">
                  <c:v>CIVE 342</c:v>
                </c:pt>
                <c:pt idx="29">
                  <c:v>CIVE 342.</c:v>
                </c:pt>
                <c:pt idx="30">
                  <c:v>CIVE 343</c:v>
                </c:pt>
                <c:pt idx="31">
                  <c:v>CIVE 352</c:v>
                </c:pt>
                <c:pt idx="32">
                  <c:v>CIVE 360</c:v>
                </c:pt>
                <c:pt idx="33">
                  <c:v>CIVE 401</c:v>
                </c:pt>
                <c:pt idx="34">
                  <c:v>CIVE 402a</c:v>
                </c:pt>
                <c:pt idx="35">
                  <c:v>CIVE 444</c:v>
                </c:pt>
                <c:pt idx="36">
                  <c:v>CIVE 446</c:v>
                </c:pt>
                <c:pt idx="37">
                  <c:v>CIVE 461</c:v>
                </c:pt>
                <c:pt idx="38">
                  <c:v>CIVE 463</c:v>
                </c:pt>
                <c:pt idx="39">
                  <c:v>CIVE 472</c:v>
                </c:pt>
                <c:pt idx="40">
                  <c:v>CIVE 481</c:v>
                </c:pt>
                <c:pt idx="41">
                  <c:v>CIVE 483</c:v>
                </c:pt>
                <c:pt idx="42">
                  <c:v>CIVE 490</c:v>
                </c:pt>
                <c:pt idx="43">
                  <c:v>CIVE 492b</c:v>
                </c:pt>
                <c:pt idx="44">
                  <c:v>CIVE 492c</c:v>
                </c:pt>
                <c:pt idx="45">
                  <c:v>CS 101a</c:v>
                </c:pt>
                <c:pt idx="46">
                  <c:v>CS 101b</c:v>
                </c:pt>
                <c:pt idx="47">
                  <c:v>CS 102a</c:v>
                </c:pt>
                <c:pt idx="48">
                  <c:v>CS 102c</c:v>
                </c:pt>
                <c:pt idx="49">
                  <c:v>CS 104</c:v>
                </c:pt>
                <c:pt idx="50">
                  <c:v>CS 210a</c:v>
                </c:pt>
                <c:pt idx="51">
                  <c:v>CS 210b</c:v>
                </c:pt>
                <c:pt idx="52">
                  <c:v>CS 222a</c:v>
                </c:pt>
                <c:pt idx="53">
                  <c:v>CS 222c</c:v>
                </c:pt>
                <c:pt idx="54">
                  <c:v>CS 291a</c:v>
                </c:pt>
                <c:pt idx="55">
                  <c:v>CS 291b</c:v>
                </c:pt>
                <c:pt idx="56">
                  <c:v>CS 306a</c:v>
                </c:pt>
                <c:pt idx="57">
                  <c:v>CS 306b</c:v>
                </c:pt>
                <c:pt idx="58">
                  <c:v>CS 310a</c:v>
                </c:pt>
                <c:pt idx="59">
                  <c:v>CS 320</c:v>
                </c:pt>
                <c:pt idx="60">
                  <c:v>CS 362a</c:v>
                </c:pt>
                <c:pt idx="61">
                  <c:v>CS 362b</c:v>
                </c:pt>
                <c:pt idx="62">
                  <c:v>CS 391b</c:v>
                </c:pt>
                <c:pt idx="63">
                  <c:v>CS 391c</c:v>
                </c:pt>
                <c:pt idx="64">
                  <c:v>CS 432</c:v>
                </c:pt>
                <c:pt idx="65">
                  <c:v>CS 447</c:v>
                </c:pt>
                <c:pt idx="66">
                  <c:v>CS 466</c:v>
                </c:pt>
                <c:pt idx="67">
                  <c:v>CS 468</c:v>
                </c:pt>
                <c:pt idx="68">
                  <c:v>CS 472a</c:v>
                </c:pt>
                <c:pt idx="69">
                  <c:v>CS 491a</c:v>
                </c:pt>
                <c:pt idx="70">
                  <c:v>CS 492b</c:v>
                </c:pt>
                <c:pt idx="71">
                  <c:v>CS 492c</c:v>
                </c:pt>
                <c:pt idx="72">
                  <c:v>EE 112</c:v>
                </c:pt>
                <c:pt idx="73">
                  <c:v>EE 202</c:v>
                </c:pt>
                <c:pt idx="74">
                  <c:v>EE 202.</c:v>
                </c:pt>
                <c:pt idx="75">
                  <c:v>EE 202a</c:v>
                </c:pt>
                <c:pt idx="76">
                  <c:v>EE 204</c:v>
                </c:pt>
                <c:pt idx="77">
                  <c:v>EE 212a</c:v>
                </c:pt>
                <c:pt idx="78">
                  <c:v>EE 212b</c:v>
                </c:pt>
                <c:pt idx="79">
                  <c:v>EE 212c</c:v>
                </c:pt>
                <c:pt idx="80">
                  <c:v>EE 242</c:v>
                </c:pt>
                <c:pt idx="81">
                  <c:v>EE 291</c:v>
                </c:pt>
                <c:pt idx="82">
                  <c:v>EE 291a</c:v>
                </c:pt>
                <c:pt idx="83">
                  <c:v>EE 302</c:v>
                </c:pt>
                <c:pt idx="84">
                  <c:v>EE 302.</c:v>
                </c:pt>
                <c:pt idx="85">
                  <c:v>EE 304</c:v>
                </c:pt>
                <c:pt idx="86">
                  <c:v>EE 332a</c:v>
                </c:pt>
                <c:pt idx="87">
                  <c:v>EE 332b</c:v>
                </c:pt>
                <c:pt idx="88">
                  <c:v>EE 341</c:v>
                </c:pt>
                <c:pt idx="89">
                  <c:v>EE 342</c:v>
                </c:pt>
                <c:pt idx="90">
                  <c:v>EE 352</c:v>
                </c:pt>
                <c:pt idx="91">
                  <c:v>EE 362</c:v>
                </c:pt>
                <c:pt idx="92">
                  <c:v>EE 391</c:v>
                </c:pt>
                <c:pt idx="93">
                  <c:v>EE 391a</c:v>
                </c:pt>
                <c:pt idx="94">
                  <c:v>EE 418a</c:v>
                </c:pt>
                <c:pt idx="95">
                  <c:v>EE 431</c:v>
                </c:pt>
                <c:pt idx="96">
                  <c:v>EE 432a</c:v>
                </c:pt>
                <c:pt idx="97">
                  <c:v>EE 480a</c:v>
                </c:pt>
                <c:pt idx="98">
                  <c:v>EE 492a</c:v>
                </c:pt>
                <c:pt idx="99">
                  <c:v>EE 492b</c:v>
                </c:pt>
                <c:pt idx="100">
                  <c:v>EE 492b</c:v>
                </c:pt>
                <c:pt idx="101">
                  <c:v>EE 492b</c:v>
                </c:pt>
                <c:pt idx="102">
                  <c:v>EE 492b</c:v>
                </c:pt>
                <c:pt idx="103">
                  <c:v>EE 492b</c:v>
                </c:pt>
                <c:pt idx="104">
                  <c:v>EE 492b</c:v>
                </c:pt>
                <c:pt idx="105">
                  <c:v>IE 102</c:v>
                </c:pt>
                <c:pt idx="106">
                  <c:v>IE 202b</c:v>
                </c:pt>
                <c:pt idx="107">
                  <c:v>IE 212a</c:v>
                </c:pt>
                <c:pt idx="108">
                  <c:v>IE 212b</c:v>
                </c:pt>
                <c:pt idx="109">
                  <c:v>IE 232</c:v>
                </c:pt>
                <c:pt idx="110">
                  <c:v>IE 291a</c:v>
                </c:pt>
                <c:pt idx="111">
                  <c:v>IE 291b</c:v>
                </c:pt>
                <c:pt idx="112">
                  <c:v>IE 312a</c:v>
                </c:pt>
                <c:pt idx="113">
                  <c:v>IE 322a</c:v>
                </c:pt>
                <c:pt idx="114">
                  <c:v>IE 322b</c:v>
                </c:pt>
                <c:pt idx="115">
                  <c:v>IE 332</c:v>
                </c:pt>
                <c:pt idx="116">
                  <c:v>IE 341b</c:v>
                </c:pt>
                <c:pt idx="117">
                  <c:v>IE 362</c:v>
                </c:pt>
                <c:pt idx="118">
                  <c:v>IE 382</c:v>
                </c:pt>
                <c:pt idx="119">
                  <c:v>IE 391a</c:v>
                </c:pt>
                <c:pt idx="120">
                  <c:v>IE 391b</c:v>
                </c:pt>
                <c:pt idx="121">
                  <c:v>IE 412b</c:v>
                </c:pt>
                <c:pt idx="122">
                  <c:v>IE 420</c:v>
                </c:pt>
                <c:pt idx="123">
                  <c:v>IE 420</c:v>
                </c:pt>
                <c:pt idx="124">
                  <c:v>IE 420</c:v>
                </c:pt>
                <c:pt idx="125">
                  <c:v>IE 420</c:v>
                </c:pt>
                <c:pt idx="126">
                  <c:v>IE 420</c:v>
                </c:pt>
                <c:pt idx="127">
                  <c:v>IE 420</c:v>
                </c:pt>
                <c:pt idx="128">
                  <c:v>IE 420</c:v>
                </c:pt>
                <c:pt idx="129">
                  <c:v>IE 442</c:v>
                </c:pt>
                <c:pt idx="130">
                  <c:v>IE 442</c:v>
                </c:pt>
                <c:pt idx="131">
                  <c:v>IE 442</c:v>
                </c:pt>
                <c:pt idx="132">
                  <c:v>IE 442</c:v>
                </c:pt>
                <c:pt idx="133">
                  <c:v>IE 442</c:v>
                </c:pt>
                <c:pt idx="134">
                  <c:v>IE 492a</c:v>
                </c:pt>
                <c:pt idx="135">
                  <c:v>IE 492a</c:v>
                </c:pt>
                <c:pt idx="136">
                  <c:v>IE 492a</c:v>
                </c:pt>
                <c:pt idx="137">
                  <c:v>IE 492a</c:v>
                </c:pt>
                <c:pt idx="138">
                  <c:v>IE 492a</c:v>
                </c:pt>
                <c:pt idx="139">
                  <c:v>IE 492a</c:v>
                </c:pt>
                <c:pt idx="140">
                  <c:v>ME 112</c:v>
                </c:pt>
                <c:pt idx="141">
                  <c:v>ME 112ie</c:v>
                </c:pt>
                <c:pt idx="142">
                  <c:v>ME 122</c:v>
                </c:pt>
                <c:pt idx="143">
                  <c:v>ME 204.</c:v>
                </c:pt>
                <c:pt idx="144">
                  <c:v>ME 208</c:v>
                </c:pt>
                <c:pt idx="145">
                  <c:v>ME 210</c:v>
                </c:pt>
              </c:strCache>
            </c:strRef>
          </c:cat>
          <c:val>
            <c:numRef>
              <c:f>'Bahar Anketler'!$C$6:$C$50</c:f>
              <c:numCache>
                <c:formatCode>0.00</c:formatCode>
                <c:ptCount val="45"/>
                <c:pt idx="0">
                  <c:v>77.631578947368396</c:v>
                </c:pt>
                <c:pt idx="1">
                  <c:v>80.75</c:v>
                </c:pt>
                <c:pt idx="2">
                  <c:v>79.024390243902403</c:v>
                </c:pt>
                <c:pt idx="3">
                  <c:v>89.692307692307693</c:v>
                </c:pt>
                <c:pt idx="4">
                  <c:v>60.875</c:v>
                </c:pt>
                <c:pt idx="5">
                  <c:v>79.285714285714306</c:v>
                </c:pt>
                <c:pt idx="6">
                  <c:v>90.4</c:v>
                </c:pt>
                <c:pt idx="7">
                  <c:v>80</c:v>
                </c:pt>
                <c:pt idx="8">
                  <c:v>40</c:v>
                </c:pt>
                <c:pt idx="9">
                  <c:v>80</c:v>
                </c:pt>
                <c:pt idx="10">
                  <c:v>44</c:v>
                </c:pt>
                <c:pt idx="11">
                  <c:v>41</c:v>
                </c:pt>
                <c:pt idx="12">
                  <c:v>94</c:v>
                </c:pt>
                <c:pt idx="13">
                  <c:v>92</c:v>
                </c:pt>
                <c:pt idx="14">
                  <c:v>87.3333333333333</c:v>
                </c:pt>
                <c:pt idx="15">
                  <c:v>100</c:v>
                </c:pt>
                <c:pt idx="16">
                  <c:v>100</c:v>
                </c:pt>
                <c:pt idx="17">
                  <c:v>53.454545454545503</c:v>
                </c:pt>
                <c:pt idx="18">
                  <c:v>48</c:v>
                </c:pt>
                <c:pt idx="19">
                  <c:v>79.3333333333333</c:v>
                </c:pt>
                <c:pt idx="20">
                  <c:v>74</c:v>
                </c:pt>
                <c:pt idx="21">
                  <c:v>88</c:v>
                </c:pt>
                <c:pt idx="22">
                  <c:v>65.25</c:v>
                </c:pt>
                <c:pt idx="23">
                  <c:v>70</c:v>
                </c:pt>
                <c:pt idx="24">
                  <c:v>86</c:v>
                </c:pt>
                <c:pt idx="25">
                  <c:v>68.148148148148195</c:v>
                </c:pt>
                <c:pt idx="26">
                  <c:v>59.769230769230802</c:v>
                </c:pt>
                <c:pt idx="27">
                  <c:v>85.101449275362299</c:v>
                </c:pt>
                <c:pt idx="28">
                  <c:v>77.705882352941202</c:v>
                </c:pt>
                <c:pt idx="29">
                  <c:v>78.4444444444444</c:v>
                </c:pt>
                <c:pt idx="30">
                  <c:v>93.1</c:v>
                </c:pt>
                <c:pt idx="31">
                  <c:v>86.590163934426201</c:v>
                </c:pt>
                <c:pt idx="32">
                  <c:v>63.7575757575758</c:v>
                </c:pt>
                <c:pt idx="33">
                  <c:v>60</c:v>
                </c:pt>
                <c:pt idx="34">
                  <c:v>85.609756097561004</c:v>
                </c:pt>
                <c:pt idx="35">
                  <c:v>74</c:v>
                </c:pt>
                <c:pt idx="36">
                  <c:v>85.866666666666703</c:v>
                </c:pt>
                <c:pt idx="37">
                  <c:v>72.914285714285697</c:v>
                </c:pt>
                <c:pt idx="38">
                  <c:v>83.176470588235304</c:v>
                </c:pt>
                <c:pt idx="39">
                  <c:v>78.55</c:v>
                </c:pt>
                <c:pt idx="40">
                  <c:v>90.6</c:v>
                </c:pt>
                <c:pt idx="41">
                  <c:v>85.829787234042598</c:v>
                </c:pt>
                <c:pt idx="42">
                  <c:v>91.741935483871003</c:v>
                </c:pt>
                <c:pt idx="43">
                  <c:v>87.020408163265301</c:v>
                </c:pt>
                <c:pt idx="44">
                  <c:v>86.285714285714306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21-4F96-A125-F23E201666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1572927"/>
        <c:axId val="157506255"/>
      </c:barChart>
      <c:catAx>
        <c:axId val="2091572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506255"/>
        <c:crosses val="autoZero"/>
        <c:auto val="1"/>
        <c:lblAlgn val="ctr"/>
        <c:lblOffset val="100"/>
        <c:noMultiLvlLbl val="0"/>
      </c:catAx>
      <c:valAx>
        <c:axId val="157506255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572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2020 </a:t>
            </a:r>
            <a:r>
              <a:rPr lang="tr-TR"/>
              <a:t>Güz</a:t>
            </a:r>
            <a:r>
              <a:rPr lang="en-GB"/>
              <a:t> </a:t>
            </a:r>
            <a:r>
              <a:rPr lang="tr-TR"/>
              <a:t>Ders  Memnuniyet Oranı</a:t>
            </a:r>
          </a:p>
        </c:rich>
      </c:tx>
      <c:layout>
        <c:manualLayout>
          <c:xMode val="edge"/>
          <c:yMode val="edge"/>
          <c:x val="0.3261539551582332"/>
          <c:y val="4.1037063252074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'Güz Anketler'!$D$6:$D$120</c:f>
              <c:strCache>
                <c:ptCount val="115"/>
                <c:pt idx="0">
                  <c:v>CE 130</c:v>
                </c:pt>
                <c:pt idx="1">
                  <c:v>CE 211</c:v>
                </c:pt>
                <c:pt idx="2">
                  <c:v>CE 241</c:v>
                </c:pt>
                <c:pt idx="3">
                  <c:v>CE 321</c:v>
                </c:pt>
                <c:pt idx="4">
                  <c:v>CE 323</c:v>
                </c:pt>
                <c:pt idx="5">
                  <c:v>CE 351</c:v>
                </c:pt>
                <c:pt idx="6">
                  <c:v>CIVE 201</c:v>
                </c:pt>
                <c:pt idx="7">
                  <c:v>CIVE 211a</c:v>
                </c:pt>
                <c:pt idx="8">
                  <c:v>CIVE 241b</c:v>
                </c:pt>
                <c:pt idx="9">
                  <c:v>CIVE 241e</c:v>
                </c:pt>
                <c:pt idx="10">
                  <c:v>CIVE 242a</c:v>
                </c:pt>
                <c:pt idx="11">
                  <c:v>CIVE 242b</c:v>
                </c:pt>
                <c:pt idx="12">
                  <c:v>CIVE 301a</c:v>
                </c:pt>
                <c:pt idx="13">
                  <c:v>CIVE 301b</c:v>
                </c:pt>
                <c:pt idx="14">
                  <c:v>CIVE 321a</c:v>
                </c:pt>
                <c:pt idx="15">
                  <c:v>CIVE 321b</c:v>
                </c:pt>
                <c:pt idx="16">
                  <c:v>CIVE 323</c:v>
                </c:pt>
                <c:pt idx="17">
                  <c:v>CIVE 331a</c:v>
                </c:pt>
                <c:pt idx="18">
                  <c:v>CIVE 331b</c:v>
                </c:pt>
                <c:pt idx="19">
                  <c:v>CIVE 341a</c:v>
                </c:pt>
                <c:pt idx="20">
                  <c:v>CIVE 341b</c:v>
                </c:pt>
                <c:pt idx="21">
                  <c:v>CIVE 341c</c:v>
                </c:pt>
                <c:pt idx="22">
                  <c:v>CIVE 343</c:v>
                </c:pt>
                <c:pt idx="23">
                  <c:v>CIVE 351a</c:v>
                </c:pt>
                <c:pt idx="24">
                  <c:v>CIVE 351b</c:v>
                </c:pt>
                <c:pt idx="25">
                  <c:v>CIVE 402a</c:v>
                </c:pt>
                <c:pt idx="26">
                  <c:v>CIVE 411</c:v>
                </c:pt>
                <c:pt idx="27">
                  <c:v>CIVE 412</c:v>
                </c:pt>
                <c:pt idx="28">
                  <c:v>CIVE 433</c:v>
                </c:pt>
                <c:pt idx="29">
                  <c:v>CIVE 453</c:v>
                </c:pt>
                <c:pt idx="30">
                  <c:v>CIVE 456</c:v>
                </c:pt>
                <c:pt idx="31">
                  <c:v>CIVE 461</c:v>
                </c:pt>
                <c:pt idx="32">
                  <c:v>CIVE 464</c:v>
                </c:pt>
                <c:pt idx="33">
                  <c:v>CIVE 471</c:v>
                </c:pt>
                <c:pt idx="34">
                  <c:v>CIVE 481</c:v>
                </c:pt>
                <c:pt idx="35">
                  <c:v>CIVE 490</c:v>
                </c:pt>
                <c:pt idx="36">
                  <c:v>CIVE 492b</c:v>
                </c:pt>
                <c:pt idx="37">
                  <c:v>CIVE 492c</c:v>
                </c:pt>
                <c:pt idx="38">
                  <c:v>CS 101a</c:v>
                </c:pt>
                <c:pt idx="39">
                  <c:v>CS 101b</c:v>
                </c:pt>
                <c:pt idx="40">
                  <c:v>CS 101b</c:v>
                </c:pt>
                <c:pt idx="41">
                  <c:v>CS 102a</c:v>
                </c:pt>
                <c:pt idx="42">
                  <c:v>CS 102c</c:v>
                </c:pt>
                <c:pt idx="43">
                  <c:v>CS 201a</c:v>
                </c:pt>
                <c:pt idx="44">
                  <c:v>CS 213a</c:v>
                </c:pt>
                <c:pt idx="45">
                  <c:v>CS 221a</c:v>
                </c:pt>
                <c:pt idx="46">
                  <c:v>CS 291a</c:v>
                </c:pt>
                <c:pt idx="47">
                  <c:v>CS 291b</c:v>
                </c:pt>
                <c:pt idx="48">
                  <c:v>CS 291c</c:v>
                </c:pt>
                <c:pt idx="49">
                  <c:v>CS 303a</c:v>
                </c:pt>
                <c:pt idx="50">
                  <c:v>CS 311a</c:v>
                </c:pt>
                <c:pt idx="51">
                  <c:v>CS 311b</c:v>
                </c:pt>
                <c:pt idx="52">
                  <c:v>CS 331</c:v>
                </c:pt>
                <c:pt idx="53">
                  <c:v>CS 363a</c:v>
                </c:pt>
                <c:pt idx="54">
                  <c:v>CS 391a</c:v>
                </c:pt>
                <c:pt idx="55">
                  <c:v>CS 391c</c:v>
                </c:pt>
                <c:pt idx="56">
                  <c:v>CS 405</c:v>
                </c:pt>
                <c:pt idx="57">
                  <c:v>CS 431</c:v>
                </c:pt>
                <c:pt idx="58">
                  <c:v>CS 441</c:v>
                </c:pt>
                <c:pt idx="59">
                  <c:v>CS 443</c:v>
                </c:pt>
                <c:pt idx="60">
                  <c:v>CS 449</c:v>
                </c:pt>
                <c:pt idx="61">
                  <c:v>CS 491a</c:v>
                </c:pt>
                <c:pt idx="62">
                  <c:v>CS 491b</c:v>
                </c:pt>
                <c:pt idx="63">
                  <c:v>EE 201a</c:v>
                </c:pt>
                <c:pt idx="64">
                  <c:v>EE 201b</c:v>
                </c:pt>
                <c:pt idx="65">
                  <c:v>EE 201L</c:v>
                </c:pt>
                <c:pt idx="66">
                  <c:v>EE 211a</c:v>
                </c:pt>
                <c:pt idx="67">
                  <c:v>EE 211b</c:v>
                </c:pt>
                <c:pt idx="68">
                  <c:v>EE 221</c:v>
                </c:pt>
                <c:pt idx="69">
                  <c:v>EE 221L</c:v>
                </c:pt>
                <c:pt idx="70">
                  <c:v>EE 291</c:v>
                </c:pt>
                <c:pt idx="71">
                  <c:v>EE 291a</c:v>
                </c:pt>
                <c:pt idx="72">
                  <c:v>EE 301a</c:v>
                </c:pt>
                <c:pt idx="73">
                  <c:v>EE 331a</c:v>
                </c:pt>
                <c:pt idx="74">
                  <c:v>EE 351</c:v>
                </c:pt>
                <c:pt idx="75">
                  <c:v>EE 361</c:v>
                </c:pt>
                <c:pt idx="76">
                  <c:v>EE 391</c:v>
                </c:pt>
                <c:pt idx="77">
                  <c:v>EE 391a</c:v>
                </c:pt>
                <c:pt idx="78">
                  <c:v>EE 401</c:v>
                </c:pt>
                <c:pt idx="79">
                  <c:v>EE 411</c:v>
                </c:pt>
                <c:pt idx="80">
                  <c:v>EE 432a</c:v>
                </c:pt>
                <c:pt idx="81">
                  <c:v>EE 474</c:v>
                </c:pt>
                <c:pt idx="82">
                  <c:v>EE 476</c:v>
                </c:pt>
                <c:pt idx="83">
                  <c:v>EE 491</c:v>
                </c:pt>
                <c:pt idx="84">
                  <c:v>EE 491</c:v>
                </c:pt>
                <c:pt idx="85">
                  <c:v>EE 491</c:v>
                </c:pt>
                <c:pt idx="86">
                  <c:v>EE 491</c:v>
                </c:pt>
                <c:pt idx="87">
                  <c:v>EE 491</c:v>
                </c:pt>
                <c:pt idx="88">
                  <c:v>EE 491</c:v>
                </c:pt>
                <c:pt idx="89">
                  <c:v>EE 491.</c:v>
                </c:pt>
                <c:pt idx="90">
                  <c:v>EE 491.</c:v>
                </c:pt>
                <c:pt idx="91">
                  <c:v>IE 201a</c:v>
                </c:pt>
                <c:pt idx="92">
                  <c:v>IE 201b</c:v>
                </c:pt>
                <c:pt idx="93">
                  <c:v>IE 232</c:v>
                </c:pt>
                <c:pt idx="94">
                  <c:v>IE 291a</c:v>
                </c:pt>
                <c:pt idx="95">
                  <c:v>IE 291b</c:v>
                </c:pt>
                <c:pt idx="96">
                  <c:v>IE 303</c:v>
                </c:pt>
                <c:pt idx="97">
                  <c:v>IE 351</c:v>
                </c:pt>
                <c:pt idx="98">
                  <c:v>IE 361a</c:v>
                </c:pt>
                <c:pt idx="99">
                  <c:v>IE 371,</c:v>
                </c:pt>
                <c:pt idx="100">
                  <c:v>IE 391a</c:v>
                </c:pt>
                <c:pt idx="101">
                  <c:v>IE 391b</c:v>
                </c:pt>
                <c:pt idx="102">
                  <c:v>IE 403c</c:v>
                </c:pt>
                <c:pt idx="103">
                  <c:v>IE 405</c:v>
                </c:pt>
                <c:pt idx="104">
                  <c:v>IE 417</c:v>
                </c:pt>
                <c:pt idx="105">
                  <c:v>IE 419</c:v>
                </c:pt>
                <c:pt idx="106">
                  <c:v>IE 419</c:v>
                </c:pt>
                <c:pt idx="107">
                  <c:v>IE 419</c:v>
                </c:pt>
                <c:pt idx="108">
                  <c:v>IE 433</c:v>
                </c:pt>
                <c:pt idx="109">
                  <c:v>IE 441</c:v>
                </c:pt>
                <c:pt idx="110">
                  <c:v>IE 441</c:v>
                </c:pt>
                <c:pt idx="111">
                  <c:v>IE 441</c:v>
                </c:pt>
                <c:pt idx="112">
                  <c:v>IE 491a</c:v>
                </c:pt>
                <c:pt idx="113">
                  <c:v>IE 491b</c:v>
                </c:pt>
                <c:pt idx="114">
                  <c:v>IE 492a</c:v>
                </c:pt>
              </c:strCache>
            </c:strRef>
          </c:cat>
          <c:val>
            <c:numRef>
              <c:f>'Güz Anketler'!$E$6:$E$43</c:f>
              <c:numCache>
                <c:formatCode>0.00</c:formatCode>
                <c:ptCount val="38"/>
                <c:pt idx="0">
                  <c:v>71.3333333333333</c:v>
                </c:pt>
                <c:pt idx="1">
                  <c:v>67.914893617021306</c:v>
                </c:pt>
                <c:pt idx="2">
                  <c:v>65.957446808510596</c:v>
                </c:pt>
                <c:pt idx="3">
                  <c:v>64</c:v>
                </c:pt>
                <c:pt idx="4">
                  <c:v>58.6666666666667</c:v>
                </c:pt>
                <c:pt idx="5">
                  <c:v>62.6666666666667</c:v>
                </c:pt>
                <c:pt idx="6">
                  <c:v>83.428571428571402</c:v>
                </c:pt>
                <c:pt idx="7">
                  <c:v>68.8</c:v>
                </c:pt>
                <c:pt idx="8">
                  <c:v>64.307692307692307</c:v>
                </c:pt>
                <c:pt idx="9">
                  <c:v>68.8</c:v>
                </c:pt>
                <c:pt idx="10">
                  <c:v>67</c:v>
                </c:pt>
                <c:pt idx="11">
                  <c:v>61</c:v>
                </c:pt>
                <c:pt idx="12">
                  <c:v>64.4444444444444</c:v>
                </c:pt>
                <c:pt idx="13">
                  <c:v>67.733333333333306</c:v>
                </c:pt>
                <c:pt idx="14">
                  <c:v>59.542857142857102</c:v>
                </c:pt>
                <c:pt idx="15">
                  <c:v>60.235294117647101</c:v>
                </c:pt>
                <c:pt idx="16">
                  <c:v>61.1111111111111</c:v>
                </c:pt>
                <c:pt idx="17">
                  <c:v>57.3333333333333</c:v>
                </c:pt>
                <c:pt idx="18">
                  <c:v>78.518518518518505</c:v>
                </c:pt>
                <c:pt idx="19">
                  <c:v>88</c:v>
                </c:pt>
                <c:pt idx="20">
                  <c:v>64.307692307692307</c:v>
                </c:pt>
                <c:pt idx="21">
                  <c:v>84</c:v>
                </c:pt>
                <c:pt idx="22">
                  <c:v>68.390243902438996</c:v>
                </c:pt>
                <c:pt idx="23">
                  <c:v>73.3333333333333</c:v>
                </c:pt>
                <c:pt idx="24">
                  <c:v>71.302325581395394</c:v>
                </c:pt>
                <c:pt idx="25">
                  <c:v>79.1666666666667</c:v>
                </c:pt>
                <c:pt idx="26">
                  <c:v>76.085106382978694</c:v>
                </c:pt>
                <c:pt idx="27">
                  <c:v>80</c:v>
                </c:pt>
                <c:pt idx="28">
                  <c:v>74.400000000000006</c:v>
                </c:pt>
                <c:pt idx="29">
                  <c:v>80.146341463414601</c:v>
                </c:pt>
                <c:pt idx="30">
                  <c:v>88.816326530612201</c:v>
                </c:pt>
                <c:pt idx="31">
                  <c:v>70.465116279069804</c:v>
                </c:pt>
                <c:pt idx="32">
                  <c:v>81.939393939393895</c:v>
                </c:pt>
                <c:pt idx="33">
                  <c:v>83.428571428571402</c:v>
                </c:pt>
                <c:pt idx="34">
                  <c:v>76.740740740740705</c:v>
                </c:pt>
                <c:pt idx="35">
                  <c:v>84.571428571428598</c:v>
                </c:pt>
                <c:pt idx="36">
                  <c:v>93</c:v>
                </c:pt>
                <c:pt idx="37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DC-4C96-B886-20F3B1E05D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1572927"/>
        <c:axId val="157506255"/>
      </c:barChart>
      <c:catAx>
        <c:axId val="2091572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506255"/>
        <c:crosses val="autoZero"/>
        <c:auto val="1"/>
        <c:lblAlgn val="ctr"/>
        <c:lblOffset val="100"/>
        <c:noMultiLvlLbl val="0"/>
      </c:catAx>
      <c:valAx>
        <c:axId val="157506255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572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2020 Bahar </a:t>
            </a:r>
            <a:r>
              <a:rPr lang="tr-TR"/>
              <a:t>Ders  Memnuniyet Oranı</a:t>
            </a:r>
          </a:p>
        </c:rich>
      </c:tx>
      <c:layout>
        <c:manualLayout>
          <c:xMode val="edge"/>
          <c:yMode val="edge"/>
          <c:x val="0.36107883224444587"/>
          <c:y val="3.48120028496502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'Bahar Anketler'!$D$6:$D$151</c:f>
              <c:strCache>
                <c:ptCount val="146"/>
                <c:pt idx="0">
                  <c:v>CE 112</c:v>
                </c:pt>
                <c:pt idx="1">
                  <c:v>CE 130</c:v>
                </c:pt>
                <c:pt idx="2">
                  <c:v>CE 200</c:v>
                </c:pt>
                <c:pt idx="3">
                  <c:v>CE 212</c:v>
                </c:pt>
                <c:pt idx="4">
                  <c:v>CE 241</c:v>
                </c:pt>
                <c:pt idx="5">
                  <c:v>CE 242</c:v>
                </c:pt>
                <c:pt idx="6">
                  <c:v>CE 244</c:v>
                </c:pt>
                <c:pt idx="7">
                  <c:v>CE 301</c:v>
                </c:pt>
                <c:pt idx="8">
                  <c:v>CE 322</c:v>
                </c:pt>
                <c:pt idx="9">
                  <c:v>CE 332</c:v>
                </c:pt>
                <c:pt idx="10">
                  <c:v>CE 352</c:v>
                </c:pt>
                <c:pt idx="11">
                  <c:v>CIVE 112a</c:v>
                </c:pt>
                <c:pt idx="12">
                  <c:v>CIVE 112b</c:v>
                </c:pt>
                <c:pt idx="13">
                  <c:v>CIVE 200a</c:v>
                </c:pt>
                <c:pt idx="14">
                  <c:v>CIVE 200b</c:v>
                </c:pt>
                <c:pt idx="15">
                  <c:v>CIVE 212a</c:v>
                </c:pt>
                <c:pt idx="16">
                  <c:v>CIVE 212b</c:v>
                </c:pt>
                <c:pt idx="17">
                  <c:v>CIVE 241b</c:v>
                </c:pt>
                <c:pt idx="18">
                  <c:v>CIVE 241e</c:v>
                </c:pt>
                <c:pt idx="19">
                  <c:v>CIVE 242a</c:v>
                </c:pt>
                <c:pt idx="20">
                  <c:v>CIVE 242b</c:v>
                </c:pt>
                <c:pt idx="21">
                  <c:v>CIVE 244</c:v>
                </c:pt>
                <c:pt idx="22">
                  <c:v>CIVE 282</c:v>
                </c:pt>
                <c:pt idx="23">
                  <c:v>CIVE 301a</c:v>
                </c:pt>
                <c:pt idx="24">
                  <c:v>CIVE 301b</c:v>
                </c:pt>
                <c:pt idx="25">
                  <c:v>CIVE 322.</c:v>
                </c:pt>
                <c:pt idx="26">
                  <c:v>CIVE 322d</c:v>
                </c:pt>
                <c:pt idx="27">
                  <c:v>CIVE 332</c:v>
                </c:pt>
                <c:pt idx="28">
                  <c:v>CIVE 342</c:v>
                </c:pt>
                <c:pt idx="29">
                  <c:v>CIVE 342.</c:v>
                </c:pt>
                <c:pt idx="30">
                  <c:v>CIVE 343</c:v>
                </c:pt>
                <c:pt idx="31">
                  <c:v>CIVE 352</c:v>
                </c:pt>
                <c:pt idx="32">
                  <c:v>CIVE 360</c:v>
                </c:pt>
                <c:pt idx="33">
                  <c:v>CIVE 401</c:v>
                </c:pt>
                <c:pt idx="34">
                  <c:v>CIVE 402a</c:v>
                </c:pt>
                <c:pt idx="35">
                  <c:v>CIVE 444</c:v>
                </c:pt>
                <c:pt idx="36">
                  <c:v>CIVE 446</c:v>
                </c:pt>
                <c:pt idx="37">
                  <c:v>CIVE 461</c:v>
                </c:pt>
                <c:pt idx="38">
                  <c:v>CIVE 463</c:v>
                </c:pt>
                <c:pt idx="39">
                  <c:v>CIVE 472</c:v>
                </c:pt>
                <c:pt idx="40">
                  <c:v>CIVE 481</c:v>
                </c:pt>
                <c:pt idx="41">
                  <c:v>CIVE 483</c:v>
                </c:pt>
                <c:pt idx="42">
                  <c:v>CIVE 490</c:v>
                </c:pt>
                <c:pt idx="43">
                  <c:v>CIVE 492b</c:v>
                </c:pt>
                <c:pt idx="44">
                  <c:v>CIVE 492c</c:v>
                </c:pt>
                <c:pt idx="45">
                  <c:v>CS 101a</c:v>
                </c:pt>
                <c:pt idx="46">
                  <c:v>CS 101b</c:v>
                </c:pt>
                <c:pt idx="47">
                  <c:v>CS 102a</c:v>
                </c:pt>
                <c:pt idx="48">
                  <c:v>CS 102c</c:v>
                </c:pt>
                <c:pt idx="49">
                  <c:v>CS 104</c:v>
                </c:pt>
                <c:pt idx="50">
                  <c:v>CS 210a</c:v>
                </c:pt>
                <c:pt idx="51">
                  <c:v>CS 210b</c:v>
                </c:pt>
                <c:pt idx="52">
                  <c:v>CS 222a</c:v>
                </c:pt>
                <c:pt idx="53">
                  <c:v>CS 222c</c:v>
                </c:pt>
                <c:pt idx="54">
                  <c:v>CS 291a</c:v>
                </c:pt>
                <c:pt idx="55">
                  <c:v>CS 291b</c:v>
                </c:pt>
                <c:pt idx="56">
                  <c:v>CS 306a</c:v>
                </c:pt>
                <c:pt idx="57">
                  <c:v>CS 306b</c:v>
                </c:pt>
                <c:pt idx="58">
                  <c:v>CS 310a</c:v>
                </c:pt>
                <c:pt idx="59">
                  <c:v>CS 320</c:v>
                </c:pt>
                <c:pt idx="60">
                  <c:v>CS 362a</c:v>
                </c:pt>
                <c:pt idx="61">
                  <c:v>CS 362b</c:v>
                </c:pt>
                <c:pt idx="62">
                  <c:v>CS 391b</c:v>
                </c:pt>
                <c:pt idx="63">
                  <c:v>CS 391c</c:v>
                </c:pt>
                <c:pt idx="64">
                  <c:v>CS 432</c:v>
                </c:pt>
                <c:pt idx="65">
                  <c:v>CS 447</c:v>
                </c:pt>
                <c:pt idx="66">
                  <c:v>CS 466</c:v>
                </c:pt>
                <c:pt idx="67">
                  <c:v>CS 468</c:v>
                </c:pt>
                <c:pt idx="68">
                  <c:v>CS 472a</c:v>
                </c:pt>
                <c:pt idx="69">
                  <c:v>CS 491a</c:v>
                </c:pt>
                <c:pt idx="70">
                  <c:v>CS 492b</c:v>
                </c:pt>
                <c:pt idx="71">
                  <c:v>CS 492c</c:v>
                </c:pt>
                <c:pt idx="72">
                  <c:v>EE 112</c:v>
                </c:pt>
                <c:pt idx="73">
                  <c:v>EE 202</c:v>
                </c:pt>
                <c:pt idx="74">
                  <c:v>EE 202.</c:v>
                </c:pt>
                <c:pt idx="75">
                  <c:v>EE 202a</c:v>
                </c:pt>
                <c:pt idx="76">
                  <c:v>EE 204</c:v>
                </c:pt>
                <c:pt idx="77">
                  <c:v>EE 212a</c:v>
                </c:pt>
                <c:pt idx="78">
                  <c:v>EE 212b</c:v>
                </c:pt>
                <c:pt idx="79">
                  <c:v>EE 212c</c:v>
                </c:pt>
                <c:pt idx="80">
                  <c:v>EE 242</c:v>
                </c:pt>
                <c:pt idx="81">
                  <c:v>EE 291</c:v>
                </c:pt>
                <c:pt idx="82">
                  <c:v>EE 291a</c:v>
                </c:pt>
                <c:pt idx="83">
                  <c:v>EE 302</c:v>
                </c:pt>
                <c:pt idx="84">
                  <c:v>EE 302.</c:v>
                </c:pt>
                <c:pt idx="85">
                  <c:v>EE 304</c:v>
                </c:pt>
                <c:pt idx="86">
                  <c:v>EE 332a</c:v>
                </c:pt>
                <c:pt idx="87">
                  <c:v>EE 332b</c:v>
                </c:pt>
                <c:pt idx="88">
                  <c:v>EE 341</c:v>
                </c:pt>
                <c:pt idx="89">
                  <c:v>EE 342</c:v>
                </c:pt>
                <c:pt idx="90">
                  <c:v>EE 352</c:v>
                </c:pt>
                <c:pt idx="91">
                  <c:v>EE 362</c:v>
                </c:pt>
                <c:pt idx="92">
                  <c:v>EE 391</c:v>
                </c:pt>
                <c:pt idx="93">
                  <c:v>EE 391a</c:v>
                </c:pt>
                <c:pt idx="94">
                  <c:v>EE 418a</c:v>
                </c:pt>
                <c:pt idx="95">
                  <c:v>EE 431</c:v>
                </c:pt>
                <c:pt idx="96">
                  <c:v>EE 432a</c:v>
                </c:pt>
                <c:pt idx="97">
                  <c:v>EE 480a</c:v>
                </c:pt>
                <c:pt idx="98">
                  <c:v>EE 492a</c:v>
                </c:pt>
                <c:pt idx="99">
                  <c:v>EE 492b</c:v>
                </c:pt>
                <c:pt idx="100">
                  <c:v>EE 492b</c:v>
                </c:pt>
                <c:pt idx="101">
                  <c:v>EE 492b</c:v>
                </c:pt>
                <c:pt idx="102">
                  <c:v>EE 492b</c:v>
                </c:pt>
                <c:pt idx="103">
                  <c:v>EE 492b</c:v>
                </c:pt>
                <c:pt idx="104">
                  <c:v>EE 492b</c:v>
                </c:pt>
                <c:pt idx="105">
                  <c:v>IE 102</c:v>
                </c:pt>
                <c:pt idx="106">
                  <c:v>IE 202b</c:v>
                </c:pt>
                <c:pt idx="107">
                  <c:v>IE 212a</c:v>
                </c:pt>
                <c:pt idx="108">
                  <c:v>IE 212b</c:v>
                </c:pt>
                <c:pt idx="109">
                  <c:v>IE 232</c:v>
                </c:pt>
                <c:pt idx="110">
                  <c:v>IE 291a</c:v>
                </c:pt>
                <c:pt idx="111">
                  <c:v>IE 291b</c:v>
                </c:pt>
                <c:pt idx="112">
                  <c:v>IE 312a</c:v>
                </c:pt>
                <c:pt idx="113">
                  <c:v>IE 322a</c:v>
                </c:pt>
                <c:pt idx="114">
                  <c:v>IE 322b</c:v>
                </c:pt>
                <c:pt idx="115">
                  <c:v>IE 332</c:v>
                </c:pt>
                <c:pt idx="116">
                  <c:v>IE 341b</c:v>
                </c:pt>
                <c:pt idx="117">
                  <c:v>IE 362</c:v>
                </c:pt>
                <c:pt idx="118">
                  <c:v>IE 382</c:v>
                </c:pt>
                <c:pt idx="119">
                  <c:v>IE 391a</c:v>
                </c:pt>
                <c:pt idx="120">
                  <c:v>IE 391b</c:v>
                </c:pt>
                <c:pt idx="121">
                  <c:v>IE 412b</c:v>
                </c:pt>
                <c:pt idx="122">
                  <c:v>IE 420</c:v>
                </c:pt>
                <c:pt idx="123">
                  <c:v>IE 420</c:v>
                </c:pt>
                <c:pt idx="124">
                  <c:v>IE 420</c:v>
                </c:pt>
                <c:pt idx="125">
                  <c:v>IE 420</c:v>
                </c:pt>
                <c:pt idx="126">
                  <c:v>IE 420</c:v>
                </c:pt>
                <c:pt idx="127">
                  <c:v>IE 420</c:v>
                </c:pt>
                <c:pt idx="128">
                  <c:v>IE 420</c:v>
                </c:pt>
                <c:pt idx="129">
                  <c:v>IE 442</c:v>
                </c:pt>
                <c:pt idx="130">
                  <c:v>IE 442</c:v>
                </c:pt>
                <c:pt idx="131">
                  <c:v>IE 442</c:v>
                </c:pt>
                <c:pt idx="132">
                  <c:v>IE 442</c:v>
                </c:pt>
                <c:pt idx="133">
                  <c:v>IE 442</c:v>
                </c:pt>
                <c:pt idx="134">
                  <c:v>IE 492a</c:v>
                </c:pt>
                <c:pt idx="135">
                  <c:v>IE 492a</c:v>
                </c:pt>
                <c:pt idx="136">
                  <c:v>IE 492a</c:v>
                </c:pt>
                <c:pt idx="137">
                  <c:v>IE 492a</c:v>
                </c:pt>
                <c:pt idx="138">
                  <c:v>IE 492a</c:v>
                </c:pt>
                <c:pt idx="139">
                  <c:v>IE 492a</c:v>
                </c:pt>
                <c:pt idx="140">
                  <c:v>ME 112</c:v>
                </c:pt>
                <c:pt idx="141">
                  <c:v>ME 112ie</c:v>
                </c:pt>
                <c:pt idx="142">
                  <c:v>ME 122</c:v>
                </c:pt>
                <c:pt idx="143">
                  <c:v>ME 204.</c:v>
                </c:pt>
                <c:pt idx="144">
                  <c:v>ME 208</c:v>
                </c:pt>
                <c:pt idx="145">
                  <c:v>ME 210</c:v>
                </c:pt>
              </c:strCache>
            </c:strRef>
          </c:cat>
          <c:val>
            <c:numRef>
              <c:f>'Bahar Anketler'!$E$6:$E$50</c:f>
              <c:numCache>
                <c:formatCode>0.00</c:formatCode>
                <c:ptCount val="45"/>
                <c:pt idx="0">
                  <c:v>75.578947368421098</c:v>
                </c:pt>
                <c:pt idx="1">
                  <c:v>81.875</c:v>
                </c:pt>
                <c:pt idx="2">
                  <c:v>74.243902439024396</c:v>
                </c:pt>
                <c:pt idx="3">
                  <c:v>88.461538461538495</c:v>
                </c:pt>
                <c:pt idx="4">
                  <c:v>61</c:v>
                </c:pt>
                <c:pt idx="5">
                  <c:v>76</c:v>
                </c:pt>
                <c:pt idx="6">
                  <c:v>90.2</c:v>
                </c:pt>
                <c:pt idx="7">
                  <c:v>84</c:v>
                </c:pt>
                <c:pt idx="8">
                  <c:v>48</c:v>
                </c:pt>
                <c:pt idx="9">
                  <c:v>80</c:v>
                </c:pt>
                <c:pt idx="10">
                  <c:v>56</c:v>
                </c:pt>
                <c:pt idx="11">
                  <c:v>40</c:v>
                </c:pt>
                <c:pt idx="12">
                  <c:v>100</c:v>
                </c:pt>
                <c:pt idx="13">
                  <c:v>90.6666666666667</c:v>
                </c:pt>
                <c:pt idx="14">
                  <c:v>81.3333333333333</c:v>
                </c:pt>
                <c:pt idx="15">
                  <c:v>100</c:v>
                </c:pt>
                <c:pt idx="16">
                  <c:v>100</c:v>
                </c:pt>
                <c:pt idx="17">
                  <c:v>55.272727272727302</c:v>
                </c:pt>
                <c:pt idx="18">
                  <c:v>47</c:v>
                </c:pt>
                <c:pt idx="19">
                  <c:v>82.3333333333333</c:v>
                </c:pt>
                <c:pt idx="20">
                  <c:v>75.428571428571402</c:v>
                </c:pt>
                <c:pt idx="21">
                  <c:v>77.3333333333333</c:v>
                </c:pt>
                <c:pt idx="22">
                  <c:v>64.5</c:v>
                </c:pt>
                <c:pt idx="23">
                  <c:v>69.7777777777778</c:v>
                </c:pt>
                <c:pt idx="24">
                  <c:v>83.6666666666667</c:v>
                </c:pt>
                <c:pt idx="25">
                  <c:v>68.8888888888889</c:v>
                </c:pt>
                <c:pt idx="26">
                  <c:v>58.769230769230802</c:v>
                </c:pt>
                <c:pt idx="27">
                  <c:v>83.072463768115895</c:v>
                </c:pt>
                <c:pt idx="28">
                  <c:v>77.529411764705898</c:v>
                </c:pt>
                <c:pt idx="29">
                  <c:v>80.8888888888889</c:v>
                </c:pt>
                <c:pt idx="30">
                  <c:v>91.9</c:v>
                </c:pt>
                <c:pt idx="31">
                  <c:v>85.180327868852501</c:v>
                </c:pt>
                <c:pt idx="32">
                  <c:v>65.090909090909093</c:v>
                </c:pt>
                <c:pt idx="33">
                  <c:v>60</c:v>
                </c:pt>
                <c:pt idx="34">
                  <c:v>85.560975609756099</c:v>
                </c:pt>
                <c:pt idx="35">
                  <c:v>78.117647058823493</c:v>
                </c:pt>
                <c:pt idx="36">
                  <c:v>84.533333333333303</c:v>
                </c:pt>
                <c:pt idx="37">
                  <c:v>71.428571428571402</c:v>
                </c:pt>
                <c:pt idx="38">
                  <c:v>83.294117647058798</c:v>
                </c:pt>
                <c:pt idx="39">
                  <c:v>81.400000000000006</c:v>
                </c:pt>
                <c:pt idx="40">
                  <c:v>90.4</c:v>
                </c:pt>
                <c:pt idx="41">
                  <c:v>85.787234042553195</c:v>
                </c:pt>
                <c:pt idx="42">
                  <c:v>90.709677419354804</c:v>
                </c:pt>
                <c:pt idx="43">
                  <c:v>88.816326530612201</c:v>
                </c:pt>
                <c:pt idx="44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B-4CEC-A387-17BA709E26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1572927"/>
        <c:axId val="157506255"/>
      </c:barChart>
      <c:catAx>
        <c:axId val="2091572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506255"/>
        <c:crosses val="autoZero"/>
        <c:auto val="1"/>
        <c:lblAlgn val="ctr"/>
        <c:lblOffset val="100"/>
        <c:noMultiLvlLbl val="0"/>
      </c:catAx>
      <c:valAx>
        <c:axId val="157506255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572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2019-20</a:t>
            </a:r>
            <a:r>
              <a:rPr lang="en-GB"/>
              <a:t>20 </a:t>
            </a:r>
            <a:r>
              <a:rPr lang="tr-TR"/>
              <a:t>Bahar</a:t>
            </a:r>
            <a:r>
              <a:rPr lang="en-GB"/>
              <a:t> </a:t>
            </a:r>
            <a:r>
              <a:rPr lang="tr-TR"/>
              <a:t>Dönemi </a:t>
            </a:r>
            <a:r>
              <a:rPr lang="en-GB"/>
              <a:t>Online Ders Başarı </a:t>
            </a:r>
            <a:r>
              <a:rPr lang="tr-TR"/>
              <a:t>Oranları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'Online Ders Başarı Oranı'!$E$6:$E$214</c:f>
              <c:strCache>
                <c:ptCount val="209"/>
                <c:pt idx="0">
                  <c:v>BIO 102</c:v>
                </c:pt>
                <c:pt idx="1">
                  <c:v>BIO 102</c:v>
                </c:pt>
                <c:pt idx="2">
                  <c:v>CE 112</c:v>
                </c:pt>
                <c:pt idx="3">
                  <c:v>CE 130</c:v>
                </c:pt>
                <c:pt idx="4">
                  <c:v>CE 200</c:v>
                </c:pt>
                <c:pt idx="5">
                  <c:v>CE 212</c:v>
                </c:pt>
                <c:pt idx="6">
                  <c:v>CE 241</c:v>
                </c:pt>
                <c:pt idx="7">
                  <c:v>CE 242</c:v>
                </c:pt>
                <c:pt idx="8">
                  <c:v>CE 244</c:v>
                </c:pt>
                <c:pt idx="9">
                  <c:v>CE 301</c:v>
                </c:pt>
                <c:pt idx="10">
                  <c:v>CE 322</c:v>
                </c:pt>
                <c:pt idx="11">
                  <c:v>CE 332</c:v>
                </c:pt>
                <c:pt idx="12">
                  <c:v>CE 352</c:v>
                </c:pt>
                <c:pt idx="13">
                  <c:v>CIVE 112a</c:v>
                </c:pt>
                <c:pt idx="14">
                  <c:v>CIVE 112b</c:v>
                </c:pt>
                <c:pt idx="15">
                  <c:v>CIVE 200a</c:v>
                </c:pt>
                <c:pt idx="16">
                  <c:v>CIVE 200b</c:v>
                </c:pt>
                <c:pt idx="17">
                  <c:v>CIVE 212a</c:v>
                </c:pt>
                <c:pt idx="18">
                  <c:v>CIVE 212b</c:v>
                </c:pt>
                <c:pt idx="19">
                  <c:v>CIVE 241b</c:v>
                </c:pt>
                <c:pt idx="20">
                  <c:v>CIVE 241e</c:v>
                </c:pt>
                <c:pt idx="21">
                  <c:v>CIVE 242a</c:v>
                </c:pt>
                <c:pt idx="22">
                  <c:v>CIVE 242b</c:v>
                </c:pt>
                <c:pt idx="23">
                  <c:v>CIVE 244</c:v>
                </c:pt>
                <c:pt idx="24">
                  <c:v>CIVE 282</c:v>
                </c:pt>
                <c:pt idx="25">
                  <c:v>CIVE 301a</c:v>
                </c:pt>
                <c:pt idx="26">
                  <c:v>CIVE 301b</c:v>
                </c:pt>
                <c:pt idx="27">
                  <c:v>CIVE 322.</c:v>
                </c:pt>
                <c:pt idx="28">
                  <c:v>CIVE 322d</c:v>
                </c:pt>
                <c:pt idx="29">
                  <c:v>CIVE 332</c:v>
                </c:pt>
                <c:pt idx="30">
                  <c:v>CIVE 342</c:v>
                </c:pt>
                <c:pt idx="31">
                  <c:v>CIVE 342.</c:v>
                </c:pt>
                <c:pt idx="32">
                  <c:v>CIVE 343</c:v>
                </c:pt>
                <c:pt idx="33">
                  <c:v>CIVE 352</c:v>
                </c:pt>
                <c:pt idx="34">
                  <c:v>CIVE 360</c:v>
                </c:pt>
                <c:pt idx="35">
                  <c:v>CIVE 401</c:v>
                </c:pt>
                <c:pt idx="36">
                  <c:v>CIVE 402a</c:v>
                </c:pt>
                <c:pt idx="37">
                  <c:v>CIVE 444</c:v>
                </c:pt>
                <c:pt idx="38">
                  <c:v>CIVE 446</c:v>
                </c:pt>
                <c:pt idx="39">
                  <c:v>CIVE 461</c:v>
                </c:pt>
                <c:pt idx="40">
                  <c:v>CIVE 463</c:v>
                </c:pt>
                <c:pt idx="41">
                  <c:v>CIVE 472</c:v>
                </c:pt>
                <c:pt idx="42">
                  <c:v>CIVE 481</c:v>
                </c:pt>
                <c:pt idx="43">
                  <c:v>CIVE 483</c:v>
                </c:pt>
                <c:pt idx="44">
                  <c:v>CIVE 490</c:v>
                </c:pt>
                <c:pt idx="45">
                  <c:v>CIVE 490</c:v>
                </c:pt>
                <c:pt idx="46">
                  <c:v>CIVE 492b</c:v>
                </c:pt>
                <c:pt idx="47">
                  <c:v>CIVE 492c</c:v>
                </c:pt>
                <c:pt idx="48">
                  <c:v>CS 101a</c:v>
                </c:pt>
                <c:pt idx="49">
                  <c:v>CS 101b</c:v>
                </c:pt>
                <c:pt idx="50">
                  <c:v>CS 101b</c:v>
                </c:pt>
                <c:pt idx="51">
                  <c:v>CS 101b</c:v>
                </c:pt>
                <c:pt idx="52">
                  <c:v>CS 102a</c:v>
                </c:pt>
                <c:pt idx="53">
                  <c:v>CS 102a</c:v>
                </c:pt>
                <c:pt idx="54">
                  <c:v>CS 102a</c:v>
                </c:pt>
                <c:pt idx="55">
                  <c:v>CS 102c</c:v>
                </c:pt>
                <c:pt idx="56">
                  <c:v>CS 102c</c:v>
                </c:pt>
                <c:pt idx="57">
                  <c:v>CS 102c</c:v>
                </c:pt>
                <c:pt idx="58">
                  <c:v>CS 102c</c:v>
                </c:pt>
                <c:pt idx="59">
                  <c:v>CS 102c</c:v>
                </c:pt>
                <c:pt idx="60">
                  <c:v>CS 102c</c:v>
                </c:pt>
                <c:pt idx="61">
                  <c:v>CS 102c</c:v>
                </c:pt>
                <c:pt idx="62">
                  <c:v>CS 102c</c:v>
                </c:pt>
                <c:pt idx="63">
                  <c:v>CS 104</c:v>
                </c:pt>
                <c:pt idx="64">
                  <c:v>CS 210a</c:v>
                </c:pt>
                <c:pt idx="65">
                  <c:v>CS 210a</c:v>
                </c:pt>
                <c:pt idx="66">
                  <c:v>CS 210b</c:v>
                </c:pt>
                <c:pt idx="67">
                  <c:v>CS 222a</c:v>
                </c:pt>
                <c:pt idx="68">
                  <c:v>CS 222c</c:v>
                </c:pt>
                <c:pt idx="69">
                  <c:v>CS 291a</c:v>
                </c:pt>
                <c:pt idx="70">
                  <c:v>CS 291b</c:v>
                </c:pt>
                <c:pt idx="71">
                  <c:v>CS 306a</c:v>
                </c:pt>
                <c:pt idx="72">
                  <c:v>CS 306b</c:v>
                </c:pt>
                <c:pt idx="73">
                  <c:v>CS 310a</c:v>
                </c:pt>
                <c:pt idx="74">
                  <c:v>CS 320</c:v>
                </c:pt>
                <c:pt idx="75">
                  <c:v>CS 362a</c:v>
                </c:pt>
                <c:pt idx="76">
                  <c:v>CS 362b</c:v>
                </c:pt>
                <c:pt idx="77">
                  <c:v>CS 391b</c:v>
                </c:pt>
                <c:pt idx="78">
                  <c:v>CS 391c</c:v>
                </c:pt>
                <c:pt idx="79">
                  <c:v>CS 432</c:v>
                </c:pt>
                <c:pt idx="80">
                  <c:v>CS 447</c:v>
                </c:pt>
                <c:pt idx="81">
                  <c:v>CS 466</c:v>
                </c:pt>
                <c:pt idx="82">
                  <c:v>CS 468</c:v>
                </c:pt>
                <c:pt idx="83">
                  <c:v>CS 472a</c:v>
                </c:pt>
                <c:pt idx="84">
                  <c:v>CS 491a</c:v>
                </c:pt>
                <c:pt idx="85">
                  <c:v>CS 492b</c:v>
                </c:pt>
                <c:pt idx="86">
                  <c:v>CS 492c</c:v>
                </c:pt>
                <c:pt idx="87">
                  <c:v>EE 112</c:v>
                </c:pt>
                <c:pt idx="88">
                  <c:v>EE 202</c:v>
                </c:pt>
                <c:pt idx="89">
                  <c:v>EE 202.</c:v>
                </c:pt>
                <c:pt idx="90">
                  <c:v>EE 202a</c:v>
                </c:pt>
                <c:pt idx="91">
                  <c:v>EE 204</c:v>
                </c:pt>
                <c:pt idx="92">
                  <c:v>EE 204</c:v>
                </c:pt>
                <c:pt idx="93">
                  <c:v>EE 212a</c:v>
                </c:pt>
                <c:pt idx="94">
                  <c:v>EE 212b</c:v>
                </c:pt>
                <c:pt idx="95">
                  <c:v>EE 212c</c:v>
                </c:pt>
                <c:pt idx="96">
                  <c:v>EE 242</c:v>
                </c:pt>
                <c:pt idx="97">
                  <c:v>EE 291</c:v>
                </c:pt>
                <c:pt idx="98">
                  <c:v>EE 291a</c:v>
                </c:pt>
                <c:pt idx="99">
                  <c:v>EE 302</c:v>
                </c:pt>
                <c:pt idx="100">
                  <c:v>EE 302.</c:v>
                </c:pt>
                <c:pt idx="101">
                  <c:v>EE 304</c:v>
                </c:pt>
                <c:pt idx="102">
                  <c:v>EE 304</c:v>
                </c:pt>
                <c:pt idx="103">
                  <c:v>EE 332a</c:v>
                </c:pt>
                <c:pt idx="104">
                  <c:v>EE 332b</c:v>
                </c:pt>
                <c:pt idx="105">
                  <c:v>EE 341</c:v>
                </c:pt>
                <c:pt idx="106">
                  <c:v>EE 342</c:v>
                </c:pt>
                <c:pt idx="107">
                  <c:v>EE 352</c:v>
                </c:pt>
                <c:pt idx="108">
                  <c:v>EE 362</c:v>
                </c:pt>
                <c:pt idx="109">
                  <c:v>EE 391</c:v>
                </c:pt>
                <c:pt idx="110">
                  <c:v>EE 391a</c:v>
                </c:pt>
                <c:pt idx="111">
                  <c:v>EE 418a</c:v>
                </c:pt>
                <c:pt idx="112">
                  <c:v>EE 431</c:v>
                </c:pt>
                <c:pt idx="113">
                  <c:v>EE 432a</c:v>
                </c:pt>
                <c:pt idx="114">
                  <c:v>EE 480a</c:v>
                </c:pt>
                <c:pt idx="115">
                  <c:v>EE 492a</c:v>
                </c:pt>
                <c:pt idx="116">
                  <c:v>EE 492b</c:v>
                </c:pt>
                <c:pt idx="117">
                  <c:v>EE 492b</c:v>
                </c:pt>
                <c:pt idx="118">
                  <c:v>EE 492b</c:v>
                </c:pt>
                <c:pt idx="119">
                  <c:v>EE 492b</c:v>
                </c:pt>
                <c:pt idx="120">
                  <c:v>EE 492b</c:v>
                </c:pt>
                <c:pt idx="121">
                  <c:v>EE 492b</c:v>
                </c:pt>
                <c:pt idx="122">
                  <c:v>ENEN 101</c:v>
                </c:pt>
                <c:pt idx="123">
                  <c:v>ENEN 101</c:v>
                </c:pt>
                <c:pt idx="124">
                  <c:v>ENEN 102</c:v>
                </c:pt>
                <c:pt idx="125">
                  <c:v>ENEN 102</c:v>
                </c:pt>
                <c:pt idx="126">
                  <c:v>ENEN 102</c:v>
                </c:pt>
                <c:pt idx="127">
                  <c:v>ENEN 102</c:v>
                </c:pt>
                <c:pt idx="128">
                  <c:v>ENG 101a</c:v>
                </c:pt>
                <c:pt idx="129">
                  <c:v>ENG 102,</c:v>
                </c:pt>
                <c:pt idx="130">
                  <c:v>ENG 102,</c:v>
                </c:pt>
                <c:pt idx="131">
                  <c:v>GEN 200</c:v>
                </c:pt>
                <c:pt idx="132">
                  <c:v>GEN 401</c:v>
                </c:pt>
                <c:pt idx="133">
                  <c:v>GEN 402</c:v>
                </c:pt>
                <c:pt idx="134">
                  <c:v>IE 102</c:v>
                </c:pt>
                <c:pt idx="135">
                  <c:v>IE 202b</c:v>
                </c:pt>
                <c:pt idx="136">
                  <c:v>IE 212a</c:v>
                </c:pt>
                <c:pt idx="137">
                  <c:v>IE 212b</c:v>
                </c:pt>
                <c:pt idx="138">
                  <c:v>IE 232</c:v>
                </c:pt>
                <c:pt idx="139">
                  <c:v>IE 291a</c:v>
                </c:pt>
                <c:pt idx="140">
                  <c:v>IE 291b</c:v>
                </c:pt>
                <c:pt idx="141">
                  <c:v>IE 312a</c:v>
                </c:pt>
                <c:pt idx="142">
                  <c:v>IE 322a</c:v>
                </c:pt>
                <c:pt idx="143">
                  <c:v>IE 322b</c:v>
                </c:pt>
                <c:pt idx="144">
                  <c:v>IE 332</c:v>
                </c:pt>
                <c:pt idx="145">
                  <c:v>IE 341b</c:v>
                </c:pt>
                <c:pt idx="146">
                  <c:v>IE 362</c:v>
                </c:pt>
                <c:pt idx="147">
                  <c:v>IE 382</c:v>
                </c:pt>
                <c:pt idx="148">
                  <c:v>IE 391a</c:v>
                </c:pt>
                <c:pt idx="149">
                  <c:v>IE 391b</c:v>
                </c:pt>
                <c:pt idx="150">
                  <c:v>IE 412b</c:v>
                </c:pt>
                <c:pt idx="151">
                  <c:v>IE 420</c:v>
                </c:pt>
                <c:pt idx="152">
                  <c:v>IE 420</c:v>
                </c:pt>
                <c:pt idx="153">
                  <c:v>IE 420</c:v>
                </c:pt>
                <c:pt idx="154">
                  <c:v>IE 420</c:v>
                </c:pt>
                <c:pt idx="155">
                  <c:v>IE 420</c:v>
                </c:pt>
                <c:pt idx="156">
                  <c:v>IE 420</c:v>
                </c:pt>
                <c:pt idx="157">
                  <c:v>IE 420</c:v>
                </c:pt>
                <c:pt idx="158">
                  <c:v>IE 442</c:v>
                </c:pt>
                <c:pt idx="159">
                  <c:v>IE 442</c:v>
                </c:pt>
                <c:pt idx="160">
                  <c:v>IE 442</c:v>
                </c:pt>
                <c:pt idx="161">
                  <c:v>IE 442</c:v>
                </c:pt>
                <c:pt idx="162">
                  <c:v>IE 442</c:v>
                </c:pt>
                <c:pt idx="163">
                  <c:v>IE 492a</c:v>
                </c:pt>
                <c:pt idx="164">
                  <c:v>IE 492a</c:v>
                </c:pt>
                <c:pt idx="165">
                  <c:v>IE 492a</c:v>
                </c:pt>
                <c:pt idx="166">
                  <c:v>IE 492a</c:v>
                </c:pt>
                <c:pt idx="167">
                  <c:v>IE 492a</c:v>
                </c:pt>
                <c:pt idx="168">
                  <c:v>IE 492a</c:v>
                </c:pt>
                <c:pt idx="169">
                  <c:v>MATH 102a</c:v>
                </c:pt>
                <c:pt idx="170">
                  <c:v>MATH 102c</c:v>
                </c:pt>
                <c:pt idx="171">
                  <c:v>MATH 102c</c:v>
                </c:pt>
                <c:pt idx="172">
                  <c:v>MATH 102d</c:v>
                </c:pt>
                <c:pt idx="173">
                  <c:v>MATH 102d</c:v>
                </c:pt>
                <c:pt idx="174">
                  <c:v>MATH 102e</c:v>
                </c:pt>
                <c:pt idx="175">
                  <c:v>MATH 102e</c:v>
                </c:pt>
                <c:pt idx="176">
                  <c:v>MATH 201j</c:v>
                </c:pt>
                <c:pt idx="177">
                  <c:v>MATH 201k</c:v>
                </c:pt>
                <c:pt idx="178">
                  <c:v>MATH 202f</c:v>
                </c:pt>
                <c:pt idx="179">
                  <c:v>MATH 202f</c:v>
                </c:pt>
                <c:pt idx="180">
                  <c:v>MATH 202g</c:v>
                </c:pt>
                <c:pt idx="181">
                  <c:v>MATH 202g</c:v>
                </c:pt>
                <c:pt idx="182">
                  <c:v>MATH 300.</c:v>
                </c:pt>
                <c:pt idx="183">
                  <c:v>MATH 300/</c:v>
                </c:pt>
                <c:pt idx="184">
                  <c:v>ME 112</c:v>
                </c:pt>
                <c:pt idx="185">
                  <c:v>ME 112ie</c:v>
                </c:pt>
                <c:pt idx="186">
                  <c:v>ME 122</c:v>
                </c:pt>
                <c:pt idx="187">
                  <c:v>ME 204.</c:v>
                </c:pt>
                <c:pt idx="188">
                  <c:v>ME 208</c:v>
                </c:pt>
                <c:pt idx="189">
                  <c:v>ME 210</c:v>
                </c:pt>
                <c:pt idx="190">
                  <c:v>PHYS 101a</c:v>
                </c:pt>
                <c:pt idx="191">
                  <c:v>PHYS 101f</c:v>
                </c:pt>
                <c:pt idx="192">
                  <c:v>PHYS 101L</c:v>
                </c:pt>
                <c:pt idx="193">
                  <c:v>PHYS 101L</c:v>
                </c:pt>
                <c:pt idx="194">
                  <c:v>PHYS 101r</c:v>
                </c:pt>
                <c:pt idx="195">
                  <c:v>PHYS 102a</c:v>
                </c:pt>
                <c:pt idx="196">
                  <c:v>PHYS 102a</c:v>
                </c:pt>
                <c:pt idx="197">
                  <c:v>PHYS 102j</c:v>
                </c:pt>
                <c:pt idx="198">
                  <c:v>PHYS 102j</c:v>
                </c:pt>
                <c:pt idx="199">
                  <c:v>PHYS 102L</c:v>
                </c:pt>
                <c:pt idx="200">
                  <c:v>PHYS 102L</c:v>
                </c:pt>
                <c:pt idx="201">
                  <c:v>PHYS 102L</c:v>
                </c:pt>
                <c:pt idx="202">
                  <c:v>PHYS 102L</c:v>
                </c:pt>
                <c:pt idx="203">
                  <c:v>PHYS 102L</c:v>
                </c:pt>
                <c:pt idx="204">
                  <c:v>PHYS 102L</c:v>
                </c:pt>
                <c:pt idx="205">
                  <c:v>PHYS 102m</c:v>
                </c:pt>
                <c:pt idx="206">
                  <c:v>PHYS 102n</c:v>
                </c:pt>
                <c:pt idx="207">
                  <c:v>PHYS 102n</c:v>
                </c:pt>
                <c:pt idx="208">
                  <c:v>SCI 102a</c:v>
                </c:pt>
              </c:strCache>
            </c:strRef>
          </c:cat>
          <c:val>
            <c:numRef>
              <c:f>'Online Ders Başarı Oranı'!$F$6:$F$53</c:f>
              <c:numCache>
                <c:formatCode>General</c:formatCode>
                <c:ptCount val="48"/>
                <c:pt idx="0">
                  <c:v>86</c:v>
                </c:pt>
                <c:pt idx="1">
                  <c:v>95</c:v>
                </c:pt>
                <c:pt idx="2">
                  <c:v>85</c:v>
                </c:pt>
                <c:pt idx="3">
                  <c:v>88</c:v>
                </c:pt>
                <c:pt idx="4">
                  <c:v>90</c:v>
                </c:pt>
                <c:pt idx="5">
                  <c:v>100</c:v>
                </c:pt>
                <c:pt idx="6">
                  <c:v>16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0</c:v>
                </c:pt>
                <c:pt idx="11">
                  <c:v>100</c:v>
                </c:pt>
                <c:pt idx="12">
                  <c:v>100</c:v>
                </c:pt>
                <c:pt idx="13">
                  <c:v>66</c:v>
                </c:pt>
                <c:pt idx="14">
                  <c:v>66</c:v>
                </c:pt>
                <c:pt idx="15">
                  <c:v>100</c:v>
                </c:pt>
                <c:pt idx="16">
                  <c:v>66</c:v>
                </c:pt>
                <c:pt idx="17">
                  <c:v>100</c:v>
                </c:pt>
                <c:pt idx="18">
                  <c:v>100</c:v>
                </c:pt>
                <c:pt idx="19">
                  <c:v>23</c:v>
                </c:pt>
                <c:pt idx="20">
                  <c:v>25</c:v>
                </c:pt>
                <c:pt idx="21">
                  <c:v>84</c:v>
                </c:pt>
                <c:pt idx="22">
                  <c:v>100</c:v>
                </c:pt>
                <c:pt idx="23">
                  <c:v>100</c:v>
                </c:pt>
                <c:pt idx="24">
                  <c:v>88</c:v>
                </c:pt>
                <c:pt idx="25">
                  <c:v>66</c:v>
                </c:pt>
                <c:pt idx="26">
                  <c:v>54</c:v>
                </c:pt>
                <c:pt idx="27">
                  <c:v>57</c:v>
                </c:pt>
                <c:pt idx="28">
                  <c:v>69</c:v>
                </c:pt>
                <c:pt idx="29">
                  <c:v>98</c:v>
                </c:pt>
                <c:pt idx="30">
                  <c:v>97</c:v>
                </c:pt>
                <c:pt idx="31">
                  <c:v>96</c:v>
                </c:pt>
                <c:pt idx="32">
                  <c:v>97</c:v>
                </c:pt>
                <c:pt idx="33">
                  <c:v>93</c:v>
                </c:pt>
                <c:pt idx="34">
                  <c:v>63</c:v>
                </c:pt>
                <c:pt idx="35">
                  <c:v>100</c:v>
                </c:pt>
                <c:pt idx="36">
                  <c:v>97</c:v>
                </c:pt>
                <c:pt idx="37">
                  <c:v>100</c:v>
                </c:pt>
                <c:pt idx="38">
                  <c:v>100</c:v>
                </c:pt>
                <c:pt idx="39">
                  <c:v>74</c:v>
                </c:pt>
                <c:pt idx="40">
                  <c:v>94</c:v>
                </c:pt>
                <c:pt idx="41">
                  <c:v>97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87</c:v>
                </c:pt>
                <c:pt idx="46">
                  <c:v>100</c:v>
                </c:pt>
                <c:pt idx="47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79-4239-B286-6CE14D1BE9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136799"/>
        <c:axId val="389430527"/>
      </c:barChart>
      <c:catAx>
        <c:axId val="250136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430527"/>
        <c:crosses val="autoZero"/>
        <c:auto val="1"/>
        <c:lblAlgn val="ctr"/>
        <c:lblOffset val="100"/>
        <c:noMultiLvlLbl val="0"/>
      </c:catAx>
      <c:valAx>
        <c:axId val="38943052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136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2019-</a:t>
            </a:r>
            <a:r>
              <a:rPr lang="en-GB"/>
              <a:t>2020 </a:t>
            </a:r>
            <a:r>
              <a:rPr lang="tr-TR"/>
              <a:t>Yaz Dönemi</a:t>
            </a:r>
            <a:r>
              <a:rPr lang="en-GB"/>
              <a:t> Online Ders Başarı Oran</a:t>
            </a:r>
            <a:r>
              <a:rPr lang="tr-TR"/>
              <a:t>lar</a:t>
            </a:r>
            <a:r>
              <a:rPr lang="en-GB"/>
              <a:t>ı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14368368205582"/>
          <c:y val="0.21116738384893724"/>
          <c:w val="0.83923314076213762"/>
          <c:h val="0.691387741369147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'Online Ders Başarı Oranı'!$H$6:$H$30</c:f>
              <c:strCache>
                <c:ptCount val="25"/>
                <c:pt idx="0">
                  <c:v>CIVE 321a</c:v>
                </c:pt>
                <c:pt idx="1">
                  <c:v>CIVE 321b</c:v>
                </c:pt>
                <c:pt idx="2">
                  <c:v>CIVE 321c</c:v>
                </c:pt>
                <c:pt idx="3">
                  <c:v>CIVE 322.</c:v>
                </c:pt>
                <c:pt idx="4">
                  <c:v>CIVE 401</c:v>
                </c:pt>
                <c:pt idx="5">
                  <c:v>CIVE 453</c:v>
                </c:pt>
                <c:pt idx="6">
                  <c:v>CS 102c</c:v>
                </c:pt>
                <c:pt idx="7">
                  <c:v>CS 391a</c:v>
                </c:pt>
                <c:pt idx="8">
                  <c:v>CS 391b</c:v>
                </c:pt>
                <c:pt idx="9">
                  <c:v>IE 201a</c:v>
                </c:pt>
                <c:pt idx="10">
                  <c:v>IE 201b</c:v>
                </c:pt>
                <c:pt idx="11">
                  <c:v>IE 291a</c:v>
                </c:pt>
                <c:pt idx="12">
                  <c:v>IE 391a</c:v>
                </c:pt>
                <c:pt idx="13">
                  <c:v>MATH 101a</c:v>
                </c:pt>
                <c:pt idx="14">
                  <c:v>MATH 101c</c:v>
                </c:pt>
                <c:pt idx="15">
                  <c:v>MATH 101d</c:v>
                </c:pt>
                <c:pt idx="16">
                  <c:v>MATH 102a</c:v>
                </c:pt>
                <c:pt idx="17">
                  <c:v>MATH 102d</c:v>
                </c:pt>
                <c:pt idx="18">
                  <c:v>MATH 102e</c:v>
                </c:pt>
                <c:pt idx="19">
                  <c:v>MATH 202f</c:v>
                </c:pt>
                <c:pt idx="20">
                  <c:v>MATH 202g</c:v>
                </c:pt>
                <c:pt idx="21">
                  <c:v>MATH 211a</c:v>
                </c:pt>
                <c:pt idx="22">
                  <c:v>MATH 211a</c:v>
                </c:pt>
                <c:pt idx="23">
                  <c:v>MATH 211b</c:v>
                </c:pt>
                <c:pt idx="24">
                  <c:v>PHYS 102j</c:v>
                </c:pt>
              </c:strCache>
            </c:strRef>
          </c:cat>
          <c:val>
            <c:numRef>
              <c:f>'Online Ders Başarı Oranı'!$I$6:$I$11</c:f>
              <c:numCache>
                <c:formatCode>General</c:formatCode>
                <c:ptCount val="6"/>
                <c:pt idx="0">
                  <c:v>88</c:v>
                </c:pt>
                <c:pt idx="1">
                  <c:v>100</c:v>
                </c:pt>
                <c:pt idx="2">
                  <c:v>100</c:v>
                </c:pt>
                <c:pt idx="3">
                  <c:v>66</c:v>
                </c:pt>
                <c:pt idx="4">
                  <c:v>100</c:v>
                </c:pt>
                <c:pt idx="5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7E-415E-A2BE-01E976D32B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136799"/>
        <c:axId val="389430527"/>
      </c:barChart>
      <c:catAx>
        <c:axId val="250136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430527"/>
        <c:crosses val="autoZero"/>
        <c:auto val="1"/>
        <c:lblAlgn val="ctr"/>
        <c:lblOffset val="100"/>
        <c:noMultiLvlLbl val="0"/>
      </c:catAx>
      <c:valAx>
        <c:axId val="38943052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136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953-42AA-4EE9-BF6A-0E981C5F3E5C}" type="datetimeFigureOut">
              <a:rPr lang="tr-TR" smtClean="0"/>
              <a:t>26.01.2021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1CBD-092F-46C9-A4DE-6EE6E628FC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2CFF-777B-4533-A440-4C456B6A9FEA}" type="datetime1">
              <a:rPr lang="tr-TR" smtClean="0"/>
              <a:t>26.01.2021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998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EF684-7ED6-4E25-99B3-6C7EE6714DA3}" type="datetime1">
              <a:rPr lang="tr-TR" smtClean="0"/>
              <a:t>26.01.2021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278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59A-8985-41A3-9F35-8DC13894A4E0}" type="datetime1">
              <a:rPr lang="tr-TR" smtClean="0"/>
              <a:t>26.01.2021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400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D3F-D744-42F9-A266-110B14BD4158}" type="datetime1">
              <a:rPr lang="tr-TR" smtClean="0"/>
              <a:t>26.01.2021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254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8BA-DCDD-4E80-B44D-BB4BDA6BC718}" type="datetime1">
              <a:rPr lang="tr-TR" smtClean="0"/>
              <a:t>26.01.2021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509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7ED0-D0FE-4A09-AE62-4103EA8D2926}" type="datetime1">
              <a:rPr lang="tr-TR" smtClean="0"/>
              <a:t>26.01.2021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525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A1D-A539-4378-A6BA-1AA9F3084D39}" type="datetime1">
              <a:rPr lang="tr-TR" smtClean="0"/>
              <a:t>26.01.2021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752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C6F-6FA5-45C8-ACE4-E5B3D13F24FA}" type="datetime1">
              <a:rPr lang="tr-TR" smtClean="0"/>
              <a:t>26.01.2021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061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823A-34F6-4D9A-B72C-4420CCCD8E18}" type="datetime1">
              <a:rPr lang="tr-TR" smtClean="0"/>
              <a:t>26.01.2021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70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73C7-9167-4403-8666-44BE39765140}" type="datetime1">
              <a:rPr lang="tr-TR" smtClean="0"/>
              <a:t>26.01.2021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993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A8A1-43D8-4974-AA28-F99EFBEC3B2D}" type="datetime1">
              <a:rPr lang="tr-TR" smtClean="0"/>
              <a:t>26.01.2021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181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C83F0-FC27-43D2-9813-F060C2D9E7A0}" type="datetime1">
              <a:rPr lang="tr-TR" smtClean="0"/>
              <a:t>26.01.2021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694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3645024"/>
            <a:ext cx="7772400" cy="1109985"/>
          </a:xfrm>
        </p:spPr>
        <p:txBody>
          <a:bodyPr>
            <a:no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2020 YILI 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YGG SUNUMU</a:t>
            </a:r>
            <a:br>
              <a:rPr lang="tr-TR" b="1" dirty="0">
                <a:solidFill>
                  <a:srgbClr val="FF0000"/>
                </a:solidFill>
              </a:rPr>
            </a:b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İNŞAAT MÜHENDİSLİĞİ SÜRECİ</a:t>
            </a:r>
            <a:br>
              <a:rPr lang="tr-TR" b="1" dirty="0">
                <a:solidFill>
                  <a:srgbClr val="FF0000"/>
                </a:solidFill>
              </a:rPr>
            </a:b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/>
              <a:t>28/01/2021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</a:t>
            </a:fld>
            <a:endParaRPr lang="tr-TR"/>
          </a:p>
        </p:txBody>
      </p:sp>
      <p:pic>
        <p:nvPicPr>
          <p:cNvPr id="4" name="Resim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6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332656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SÜREÇ PERFORMANS GÖSTERGELERİ (SPİK )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9F893C-C32F-4835-A1E5-850973405C58}" type="slidenum">
              <a:rPr lang="tr-TR" smtClean="0"/>
              <a:t>10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2736304" cy="57606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720BDDF1-5331-4843-AD98-7E913E78FF43}"/>
              </a:ext>
            </a:extLst>
          </p:cNvPr>
          <p:cNvSpPr txBox="1"/>
          <p:nvPr/>
        </p:nvSpPr>
        <p:spPr>
          <a:xfrm>
            <a:off x="1475656" y="5011014"/>
            <a:ext cx="7128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Ulaşılamayan Hedefler :</a:t>
            </a:r>
          </a:p>
          <a:p>
            <a:pPr marL="285750" indent="-285750">
              <a:buFontTx/>
              <a:buChar char="-"/>
            </a:pPr>
            <a:r>
              <a:rPr lang="tr-TR" dirty="0"/>
              <a:t>ÖÜBD Başvurulan Proje Sayısı </a:t>
            </a:r>
          </a:p>
          <a:p>
            <a:pPr marL="285750" indent="-285750">
              <a:buFontTx/>
              <a:buChar char="-"/>
            </a:pPr>
            <a:r>
              <a:rPr lang="tr-TR" dirty="0"/>
              <a:t>ÖÜBD Yürütülmekte Olan Araştırma Projesi Sayısı </a:t>
            </a:r>
          </a:p>
          <a:p>
            <a:pPr marL="285750" indent="-285750">
              <a:buFontTx/>
              <a:buChar char="-"/>
            </a:pPr>
            <a:r>
              <a:rPr lang="tr-TR" dirty="0"/>
              <a:t>Ortak Yayın Sayısı Artış Oranı</a:t>
            </a:r>
          </a:p>
          <a:p>
            <a:pPr marL="285750" indent="-285750">
              <a:buFontTx/>
              <a:buChar char="-"/>
            </a:pPr>
            <a:r>
              <a:rPr lang="tr-TR" dirty="0"/>
              <a:t>Üniversitelerle Yapılan Ortak Proje Sayısı Artış Oranı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572AED04-252F-40B1-901D-71DF35668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7" y="1481138"/>
            <a:ext cx="8886825" cy="326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54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332656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SÜREÇ PERFORMANS GÖSTERGELERİ (SPİK )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9F893C-C32F-4835-A1E5-850973405C58}" type="slidenum">
              <a:rPr lang="tr-TR" smtClean="0"/>
              <a:t>11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2736304" cy="576064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F2EEBD00-D9DF-4002-873A-4D8A08F10AC8}"/>
              </a:ext>
            </a:extLst>
          </p:cNvPr>
          <p:cNvSpPr txBox="1"/>
          <p:nvPr/>
        </p:nvSpPr>
        <p:spPr>
          <a:xfrm>
            <a:off x="107504" y="4242196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Ulaşılamayan Hedefler : </a:t>
            </a:r>
          </a:p>
          <a:p>
            <a:pPr marL="285750" indent="-285750">
              <a:buFontTx/>
              <a:buChar char="-"/>
            </a:pPr>
            <a:r>
              <a:rPr lang="tr-TR" dirty="0" err="1"/>
              <a:t>Major</a:t>
            </a:r>
            <a:r>
              <a:rPr lang="tr-TR" dirty="0"/>
              <a:t> Hata Sayısı  </a:t>
            </a:r>
          </a:p>
          <a:p>
            <a:pPr marL="285750" indent="-285750">
              <a:buFontTx/>
              <a:buChar char="-"/>
            </a:pPr>
            <a:r>
              <a:rPr lang="tr-TR" dirty="0"/>
              <a:t>Kalite Hedefleri Gerçekleştirme Oranı</a:t>
            </a:r>
          </a:p>
          <a:p>
            <a:pPr marL="285750" indent="-285750">
              <a:buFontTx/>
              <a:buChar char="-"/>
            </a:pPr>
            <a:r>
              <a:rPr lang="tr-TR" dirty="0"/>
              <a:t>Şikayet Çözüm Memnuniyet Oranı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3704C96-4368-46B7-977F-FC3D1578AE15}"/>
              </a:ext>
            </a:extLst>
          </p:cNvPr>
          <p:cNvSpPr txBox="1"/>
          <p:nvPr/>
        </p:nvSpPr>
        <p:spPr>
          <a:xfrm>
            <a:off x="168574" y="6082113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Ortalama Performans: %75 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0C51AC9C-6B79-4255-BF6A-9804AAC28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891736"/>
            <a:ext cx="996690" cy="80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12AE2D8F-844D-4142-A10A-19ED77DEC19B}"/>
              </a:ext>
            </a:extLst>
          </p:cNvPr>
          <p:cNvSpPr txBox="1"/>
          <p:nvPr/>
        </p:nvSpPr>
        <p:spPr>
          <a:xfrm>
            <a:off x="5652120" y="6092182"/>
            <a:ext cx="2350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İyileştirilmeli.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974CBA9-C174-4346-80F2-3353702D1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79961"/>
            <a:ext cx="9144000" cy="222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15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187624" y="9087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9F893C-C32F-4835-A1E5-850973405C58}" type="slidenum">
              <a:rPr lang="tr-TR" smtClean="0"/>
              <a:t>12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E4D06648-319B-4124-88FD-F4EB32C2B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6270"/>
            <a:ext cx="9036496" cy="491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53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187624" y="9087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9F893C-C32F-4835-A1E5-850973405C58}" type="slidenum">
              <a:rPr lang="tr-TR" smtClean="0"/>
              <a:t>13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D90A8C1D-BEA8-45E6-A7F8-350379480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7803"/>
            <a:ext cx="9089390" cy="446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00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187624" y="9087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9F893C-C32F-4835-A1E5-850973405C58}" type="slidenum">
              <a:rPr lang="tr-TR" smtClean="0"/>
              <a:t>14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E3701AD7-8B92-4EA2-950C-E9F711742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8840"/>
            <a:ext cx="9144000" cy="427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17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187624" y="9087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9F893C-C32F-4835-A1E5-850973405C58}" type="slidenum">
              <a:rPr lang="tr-TR" smtClean="0"/>
              <a:t>15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B0FE8C60-C2E0-4C59-B5EF-BCD5C1A2D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0" y="1661339"/>
            <a:ext cx="8996933" cy="440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13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187624" y="9087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9F893C-C32F-4835-A1E5-850973405C58}" type="slidenum">
              <a:rPr lang="tr-TR" smtClean="0"/>
              <a:t>16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11118E94-665D-495A-98E2-60D7FEB19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555051"/>
            <a:ext cx="8868565" cy="49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16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187624" y="9087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9F893C-C32F-4835-A1E5-850973405C58}" type="slidenum">
              <a:rPr lang="tr-TR" smtClean="0"/>
              <a:t>17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B70C91A1-35C6-47D1-89C7-EE0B3E04F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1743501"/>
            <a:ext cx="8686801" cy="337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39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18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0A045286-7DC4-4DAF-8A14-91E96482C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050995"/>
            <a:ext cx="8928992" cy="541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30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19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E568248A-506B-4066-953C-3F2353802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3692"/>
            <a:ext cx="9144000" cy="466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74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75656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</a:t>
            </a:fld>
            <a:endParaRPr lang="tr-TR"/>
          </a:p>
        </p:txBody>
      </p:sp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  <p:graphicFrame>
        <p:nvGraphicFramePr>
          <p:cNvPr id="12" name="Tablo 11">
            <a:extLst>
              <a:ext uri="{FF2B5EF4-FFF2-40B4-BE49-F238E27FC236}">
                <a16:creationId xmlns:a16="http://schemas.microsoft.com/office/drawing/2014/main" id="{1B173725-37EA-4D4F-9547-1E73BA481A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54092"/>
              </p:ext>
            </p:extLst>
          </p:nvPr>
        </p:nvGraphicFramePr>
        <p:xfrm>
          <a:off x="428310" y="1312542"/>
          <a:ext cx="8136904" cy="4863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>
                  <a:extLst>
                    <a:ext uri="{9D8B030D-6E8A-4147-A177-3AD203B41FA5}">
                      <a16:colId xmlns:a16="http://schemas.microsoft.com/office/drawing/2014/main" val="542421712"/>
                    </a:ext>
                  </a:extLst>
                </a:gridCol>
                <a:gridCol w="4068452">
                  <a:extLst>
                    <a:ext uri="{9D8B030D-6E8A-4147-A177-3AD203B41FA5}">
                      <a16:colId xmlns:a16="http://schemas.microsoft.com/office/drawing/2014/main" val="3315229204"/>
                    </a:ext>
                  </a:extLst>
                </a:gridCol>
              </a:tblGrid>
              <a:tr h="589457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GÜÇLÜ YÖNLER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DURUMU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360280"/>
                  </a:ext>
                </a:extLst>
              </a:tr>
              <a:tr h="5894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%100 </a:t>
                      </a:r>
                      <a:r>
                        <a:rPr lang="en-US" dirty="0" err="1"/>
                        <a:t>İngilizce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eğitim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verilmesi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ym typeface="Wingdings" panose="05000000000000000000" pitchFamily="2" charset="2"/>
                        </a:rPr>
                        <a:t> (Hala Güçlü</a:t>
                      </a:r>
                      <a:r>
                        <a:rPr lang="tr-TR" baseline="0" dirty="0">
                          <a:sym typeface="Wingdings" panose="05000000000000000000" pitchFamily="2" charset="2"/>
                        </a:rPr>
                        <a:t> Yön)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882854"/>
                  </a:ext>
                </a:extLst>
              </a:tr>
              <a:tr h="1031549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Deneyimli</a:t>
                      </a:r>
                      <a:r>
                        <a:rPr lang="en-US" dirty="0"/>
                        <a:t>,</a:t>
                      </a:r>
                      <a:r>
                        <a:rPr lang="tr-TR" dirty="0"/>
                        <a:t> </a:t>
                      </a:r>
                      <a:r>
                        <a:rPr lang="en-US" dirty="0" err="1"/>
                        <a:t>farklı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kültürlerden</a:t>
                      </a:r>
                      <a:r>
                        <a:rPr lang="en-US" dirty="0"/>
                        <a:t>,</a:t>
                      </a:r>
                      <a:r>
                        <a:rPr lang="tr-TR" dirty="0"/>
                        <a:t> </a:t>
                      </a:r>
                      <a:r>
                        <a:rPr lang="en-US" dirty="0" err="1"/>
                        <a:t>genç</a:t>
                      </a:r>
                      <a:r>
                        <a:rPr lang="en-US" dirty="0"/>
                        <a:t>,</a:t>
                      </a:r>
                      <a:r>
                        <a:rPr lang="tr-TR" dirty="0"/>
                        <a:t> </a:t>
                      </a:r>
                      <a:r>
                        <a:rPr lang="en-US" dirty="0" err="1"/>
                        <a:t>dinamik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ulaşılabilir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akademik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kadro</a:t>
                      </a:r>
                      <a:r>
                        <a:rPr lang="tr-TR" dirty="0"/>
                        <a:t>.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ym typeface="Wingdings" panose="05000000000000000000" pitchFamily="2" charset="2"/>
                        </a:rPr>
                        <a:t> (Hala Güçlü</a:t>
                      </a:r>
                      <a:r>
                        <a:rPr lang="tr-TR" baseline="0" dirty="0">
                          <a:sym typeface="Wingdings" panose="05000000000000000000" pitchFamily="2" charset="2"/>
                        </a:rPr>
                        <a:t> Yön)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680570"/>
                  </a:ext>
                </a:extLst>
              </a:tr>
              <a:tr h="1031549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Farklı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kültürlerden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öğrencilerin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birlikte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çalışması</a:t>
                      </a:r>
                      <a:r>
                        <a:rPr lang="tr-TR" dirty="0"/>
                        <a:t>.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ym typeface="Wingdings" panose="05000000000000000000" pitchFamily="2" charset="2"/>
                        </a:rPr>
                        <a:t> (Hala Güçlü</a:t>
                      </a:r>
                      <a:r>
                        <a:rPr lang="tr-TR" baseline="0" dirty="0">
                          <a:sym typeface="Wingdings" panose="05000000000000000000" pitchFamily="2" charset="2"/>
                        </a:rPr>
                        <a:t> Yön)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650196"/>
                  </a:ext>
                </a:extLst>
              </a:tr>
              <a:tr h="1031549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Müfredatın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ihtiyaçlara</a:t>
                      </a:r>
                      <a:r>
                        <a:rPr lang="en-US" dirty="0"/>
                        <a:t>  </a:t>
                      </a:r>
                      <a:r>
                        <a:rPr lang="en-US" dirty="0" err="1"/>
                        <a:t>uygun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olarak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güncellenmesi</a:t>
                      </a:r>
                      <a:r>
                        <a:rPr lang="tr-TR" dirty="0"/>
                        <a:t>.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ym typeface="Wingdings" panose="05000000000000000000" pitchFamily="2" charset="2"/>
                        </a:rPr>
                        <a:t> (Hala Güçlü</a:t>
                      </a:r>
                      <a:r>
                        <a:rPr lang="tr-TR" baseline="0" dirty="0">
                          <a:sym typeface="Wingdings" panose="05000000000000000000" pitchFamily="2" charset="2"/>
                        </a:rPr>
                        <a:t> Yön)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037688"/>
                  </a:ext>
                </a:extLst>
              </a:tr>
              <a:tr h="589457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Öğrenci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odaklı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olunması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ym typeface="Wingdings" panose="05000000000000000000" pitchFamily="2" charset="2"/>
                        </a:rPr>
                        <a:t> (Hala Güçlü</a:t>
                      </a:r>
                      <a:r>
                        <a:rPr lang="tr-TR" baseline="0" dirty="0">
                          <a:sym typeface="Wingdings" panose="05000000000000000000" pitchFamily="2" charset="2"/>
                        </a:rPr>
                        <a:t> Yön)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427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822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20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E8237E9A-0AA9-4277-8A52-0C075E8FB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5242"/>
            <a:ext cx="9144000" cy="544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72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21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D8803A50-2CE1-448D-A255-059E42B84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9942"/>
            <a:ext cx="9144000" cy="465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2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22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B3A72807-B187-400E-897A-2E3018D78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" y="1050995"/>
            <a:ext cx="9144000" cy="553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82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23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903A8FA-570A-4352-989A-8B4055B7B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3517"/>
            <a:ext cx="9144000" cy="445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95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83568" y="760023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24</a:t>
            </a:fld>
            <a:endParaRPr lang="tr-TR"/>
          </a:p>
        </p:txBody>
      </p:sp>
      <p:graphicFrame>
        <p:nvGraphicFramePr>
          <p:cNvPr id="9" name="Grafik 8"/>
          <p:cNvGraphicFramePr/>
          <p:nvPr>
            <p:extLst>
              <p:ext uri="{D42A27DB-BD31-4B8C-83A1-F6EECF244321}">
                <p14:modId xmlns:p14="http://schemas.microsoft.com/office/powerpoint/2010/main" val="3013017136"/>
              </p:ext>
            </p:extLst>
          </p:nvPr>
        </p:nvGraphicFramePr>
        <p:xfrm>
          <a:off x="179512" y="1396196"/>
          <a:ext cx="8856984" cy="514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13256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26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752022" y="112070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25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32560"/>
            <a:ext cx="2736304" cy="576064"/>
          </a:xfrm>
          <a:prstGeom prst="rect">
            <a:avLst/>
          </a:prstGeom>
        </p:spPr>
      </p:pic>
      <p:graphicFrame>
        <p:nvGraphicFramePr>
          <p:cNvPr id="8" name="Grafik 7">
            <a:extLst>
              <a:ext uri="{FF2B5EF4-FFF2-40B4-BE49-F238E27FC236}">
                <a16:creationId xmlns:a16="http://schemas.microsoft.com/office/drawing/2014/main" id="{692483C4-BF6C-42E7-81F5-52A7C0D58A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895097"/>
              </p:ext>
            </p:extLst>
          </p:nvPr>
        </p:nvGraphicFramePr>
        <p:xfrm>
          <a:off x="140718" y="916320"/>
          <a:ext cx="8568952" cy="2890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ik 9">
            <a:extLst>
              <a:ext uri="{FF2B5EF4-FFF2-40B4-BE49-F238E27FC236}">
                <a16:creationId xmlns:a16="http://schemas.microsoft.com/office/drawing/2014/main" id="{F0C0DCEB-C59E-4A73-8A9D-00854B0948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429645"/>
              </p:ext>
            </p:extLst>
          </p:nvPr>
        </p:nvGraphicFramePr>
        <p:xfrm>
          <a:off x="140718" y="3807114"/>
          <a:ext cx="8568952" cy="2718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50247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752022" y="112070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26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32560"/>
            <a:ext cx="2736304" cy="576064"/>
          </a:xfrm>
          <a:prstGeom prst="rect">
            <a:avLst/>
          </a:prstGeom>
        </p:spPr>
      </p:pic>
      <p:graphicFrame>
        <p:nvGraphicFramePr>
          <p:cNvPr id="9" name="Grafik 8">
            <a:extLst>
              <a:ext uri="{FF2B5EF4-FFF2-40B4-BE49-F238E27FC236}">
                <a16:creationId xmlns:a16="http://schemas.microsoft.com/office/drawing/2014/main" id="{EBF4E6DE-69E0-49CA-8DD5-115C7C628A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603523"/>
              </p:ext>
            </p:extLst>
          </p:nvPr>
        </p:nvGraphicFramePr>
        <p:xfrm>
          <a:off x="0" y="819956"/>
          <a:ext cx="9144000" cy="2718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ik 10">
            <a:extLst>
              <a:ext uri="{FF2B5EF4-FFF2-40B4-BE49-F238E27FC236}">
                <a16:creationId xmlns:a16="http://schemas.microsoft.com/office/drawing/2014/main" id="{79A2D990-846B-475E-AA91-D8C181AFB6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058158"/>
              </p:ext>
            </p:extLst>
          </p:nvPr>
        </p:nvGraphicFramePr>
        <p:xfrm>
          <a:off x="0" y="3649518"/>
          <a:ext cx="9144000" cy="2706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03885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752022" y="112070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27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32560"/>
            <a:ext cx="2736304" cy="576064"/>
          </a:xfrm>
          <a:prstGeom prst="rect">
            <a:avLst/>
          </a:prstGeom>
        </p:spPr>
      </p:pic>
      <p:graphicFrame>
        <p:nvGraphicFramePr>
          <p:cNvPr id="8" name="Grafik 7">
            <a:extLst>
              <a:ext uri="{FF2B5EF4-FFF2-40B4-BE49-F238E27FC236}">
                <a16:creationId xmlns:a16="http://schemas.microsoft.com/office/drawing/2014/main" id="{665A42C6-F603-4B51-888F-A32659419D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5139128"/>
              </p:ext>
            </p:extLst>
          </p:nvPr>
        </p:nvGraphicFramePr>
        <p:xfrm>
          <a:off x="107504" y="1052737"/>
          <a:ext cx="903649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ik 9">
            <a:extLst>
              <a:ext uri="{FF2B5EF4-FFF2-40B4-BE49-F238E27FC236}">
                <a16:creationId xmlns:a16="http://schemas.microsoft.com/office/drawing/2014/main" id="{4F0E8B9D-FB9F-46C5-97C7-EAA8CD622F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4508433"/>
              </p:ext>
            </p:extLst>
          </p:nvPr>
        </p:nvGraphicFramePr>
        <p:xfrm>
          <a:off x="107504" y="3933056"/>
          <a:ext cx="8784976" cy="2423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39114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62187" y="77899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DÜZELTİCİ FAALİYETLER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28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5C1381E-56BE-4D62-BDA7-4F38C2FB9D2F}"/>
              </a:ext>
            </a:extLst>
          </p:cNvPr>
          <p:cNvSpPr txBox="1"/>
          <p:nvPr/>
        </p:nvSpPr>
        <p:spPr>
          <a:xfrm>
            <a:off x="354360" y="1359471"/>
            <a:ext cx="84352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*2019-0069</a:t>
            </a:r>
            <a:r>
              <a:rPr lang="tr-TR" dirty="0"/>
              <a:t> SPİK 2019 - ÖÜBD Toplam Yayın sayısının azlığı</a:t>
            </a:r>
          </a:p>
          <a:p>
            <a:r>
              <a:rPr lang="tr-TR" dirty="0"/>
              <a:t>   Kök Neden: Yeni kurulan bir üniversite olması nedeniyle doktora ve yüksek lisans   programlarının bulunmaması akademisyenlerin yayın sayısının artmasını engelleyen bir   faktördür. </a:t>
            </a:r>
          </a:p>
          <a:p>
            <a:r>
              <a:rPr lang="tr-TR" dirty="0"/>
              <a:t>  Kalıcı Çözüm :İnşaat Mühendisliği Yüksek Lisans Programı'nın açılması</a:t>
            </a:r>
          </a:p>
          <a:p>
            <a:endParaRPr lang="tr-TR" dirty="0"/>
          </a:p>
          <a:p>
            <a:r>
              <a:rPr lang="tr-TR" b="1" dirty="0"/>
              <a:t>*2019- 0070 </a:t>
            </a:r>
            <a:r>
              <a:rPr lang="tr-TR" dirty="0"/>
              <a:t>SPİK 2019 - Düzenlenen yarışma sayısının azlığı</a:t>
            </a:r>
          </a:p>
          <a:p>
            <a:r>
              <a:rPr lang="tr-TR" dirty="0"/>
              <a:t>   Kalıcı Çözüm : Öğrencileri, öğrenci toplulukları hakkında bilgilendirmek</a:t>
            </a:r>
          </a:p>
          <a:p>
            <a:endParaRPr lang="tr-TR" dirty="0"/>
          </a:p>
          <a:p>
            <a:r>
              <a:rPr lang="tr-TR" b="1" dirty="0"/>
              <a:t>*2019-0071</a:t>
            </a:r>
            <a:r>
              <a:rPr lang="tr-TR" dirty="0"/>
              <a:t> SPİK 2019 - Ortak yayın sayısı artış oranının azlığı</a:t>
            </a:r>
          </a:p>
          <a:p>
            <a:r>
              <a:rPr lang="tr-TR" dirty="0"/>
              <a:t> Kalıcı Çözüm : Akademisyenlerin çalışma alanlarının belirlenmesi ve birbirlerini tanımaları sağlanması </a:t>
            </a:r>
          </a:p>
          <a:p>
            <a:endParaRPr lang="tr-TR" dirty="0"/>
          </a:p>
          <a:p>
            <a:r>
              <a:rPr lang="tr-TR" b="1" dirty="0"/>
              <a:t>*2019-0072</a:t>
            </a:r>
            <a:r>
              <a:rPr lang="tr-TR" dirty="0"/>
              <a:t>  SPİK 2019 - Kalite hedeflerinin gerçekleşme oranındaki azlık</a:t>
            </a:r>
          </a:p>
          <a:p>
            <a:r>
              <a:rPr lang="tr-TR" dirty="0"/>
              <a:t>   Kalıcı Çözüm : Dönem içerisinde düzenlenecek kalite toplantılarıyla, kalite faaliyetlerinin dönem içerisine yayılması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02444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62187" y="77899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DÜZELTİCİ FAALİYETLER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29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5C1381E-56BE-4D62-BDA7-4F38C2FB9D2F}"/>
              </a:ext>
            </a:extLst>
          </p:cNvPr>
          <p:cNvSpPr txBox="1"/>
          <p:nvPr/>
        </p:nvSpPr>
        <p:spPr>
          <a:xfrm>
            <a:off x="266936" y="1429614"/>
            <a:ext cx="86101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*2019-0074</a:t>
            </a:r>
            <a:r>
              <a:rPr lang="tr-TR" dirty="0"/>
              <a:t> SPİK 2019 - Öneri sayısının azlığı</a:t>
            </a:r>
          </a:p>
          <a:p>
            <a:r>
              <a:rPr lang="tr-TR" dirty="0"/>
              <a:t>    Kalıcı Çözüm :Öğrencilere öneri sistemi hakkında bilgi verilmesi.</a:t>
            </a:r>
          </a:p>
          <a:p>
            <a:endParaRPr lang="tr-TR" dirty="0"/>
          </a:p>
          <a:p>
            <a:r>
              <a:rPr lang="tr-TR" b="1" dirty="0"/>
              <a:t>*2019- 0156 </a:t>
            </a:r>
            <a:r>
              <a:rPr lang="tr-TR" dirty="0"/>
              <a:t>Şikayet No:266 Yönetmelik Dışı Harf Başarı Notu Verilmesi </a:t>
            </a:r>
          </a:p>
          <a:p>
            <a:r>
              <a:rPr lang="tr-TR" dirty="0"/>
              <a:t>  Kalıcı Çözüm : Bir sonraki bölüm toplantısında tek ders sınavı yönergesini hakkında görüşüldü.</a:t>
            </a:r>
          </a:p>
          <a:p>
            <a:endParaRPr lang="tr-TR" dirty="0"/>
          </a:p>
          <a:p>
            <a:r>
              <a:rPr lang="tr-TR" b="1" dirty="0"/>
              <a:t>*2019-0161 </a:t>
            </a:r>
            <a:r>
              <a:rPr lang="nn-NO" dirty="0"/>
              <a:t>Şikayet No: 267 Tek ders sınavı</a:t>
            </a:r>
            <a:endParaRPr lang="tr-TR" dirty="0"/>
          </a:p>
          <a:p>
            <a:r>
              <a:rPr lang="tr-TR" dirty="0"/>
              <a:t> Kalıcı Çözüm : Bir sonraki bölüm toplantısında tek ders sınavı yönergesini hakkında görüşüldü.</a:t>
            </a:r>
          </a:p>
          <a:p>
            <a:endParaRPr lang="tr-TR" dirty="0"/>
          </a:p>
          <a:p>
            <a:r>
              <a:rPr lang="tr-TR" b="1" dirty="0"/>
              <a:t>*2019-0229  </a:t>
            </a:r>
            <a:r>
              <a:rPr lang="tr-TR" dirty="0"/>
              <a:t>Kalibrasyonların yapılmadığı görülmüştür.  ISO 9001:2015 Madde No: 7.1.5.2. (MAJÖR)</a:t>
            </a:r>
          </a:p>
          <a:p>
            <a:r>
              <a:rPr lang="tr-TR" dirty="0"/>
              <a:t> Kalıcı Çözüm : </a:t>
            </a:r>
            <a:r>
              <a:rPr lang="en-GB" dirty="0" err="1"/>
              <a:t>Cihazların</a:t>
            </a:r>
            <a:r>
              <a:rPr lang="en-GB" dirty="0"/>
              <a:t> </a:t>
            </a:r>
            <a:r>
              <a:rPr lang="en-GB" dirty="0" err="1"/>
              <a:t>kalibrasyonu</a:t>
            </a:r>
            <a:r>
              <a:rPr lang="en-GB" dirty="0"/>
              <a:t> </a:t>
            </a:r>
            <a:r>
              <a:rPr lang="en-GB" dirty="0" err="1"/>
              <a:t>gerçekleştirilmesi</a:t>
            </a:r>
            <a:r>
              <a:rPr lang="en-GB" dirty="0"/>
              <a:t>.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02122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75656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</a:t>
            </a:fld>
            <a:endParaRPr lang="tr-TR"/>
          </a:p>
        </p:txBody>
      </p:sp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  <p:graphicFrame>
        <p:nvGraphicFramePr>
          <p:cNvPr id="12" name="Tablo 11">
            <a:extLst>
              <a:ext uri="{FF2B5EF4-FFF2-40B4-BE49-F238E27FC236}">
                <a16:creationId xmlns:a16="http://schemas.microsoft.com/office/drawing/2014/main" id="{1B173725-37EA-4D4F-9547-1E73BA481A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437300"/>
              </p:ext>
            </p:extLst>
          </p:nvPr>
        </p:nvGraphicFramePr>
        <p:xfrm>
          <a:off x="428310" y="1312542"/>
          <a:ext cx="8136904" cy="5043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>
                  <a:extLst>
                    <a:ext uri="{9D8B030D-6E8A-4147-A177-3AD203B41FA5}">
                      <a16:colId xmlns:a16="http://schemas.microsoft.com/office/drawing/2014/main" val="542421712"/>
                    </a:ext>
                  </a:extLst>
                </a:gridCol>
                <a:gridCol w="4068452">
                  <a:extLst>
                    <a:ext uri="{9D8B030D-6E8A-4147-A177-3AD203B41FA5}">
                      <a16:colId xmlns:a16="http://schemas.microsoft.com/office/drawing/2014/main" val="3315229204"/>
                    </a:ext>
                  </a:extLst>
                </a:gridCol>
              </a:tblGrid>
              <a:tr h="646538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GÜÇLÜ YÖNLER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DURUMU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360280"/>
                  </a:ext>
                </a:extLst>
              </a:tr>
              <a:tr h="1002947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Öğrencilerin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Ulusal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Uluslararası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Yarışmalara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katılabilmesi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başarılı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olması</a:t>
                      </a:r>
                      <a:r>
                        <a:rPr lang="tr-TR" dirty="0"/>
                        <a:t>.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ym typeface="Wingdings" panose="05000000000000000000" pitchFamily="2" charset="2"/>
                        </a:rPr>
                        <a:t> (Hala Güçlü</a:t>
                      </a:r>
                      <a:r>
                        <a:rPr lang="tr-TR" baseline="0" dirty="0">
                          <a:sym typeface="Wingdings" panose="05000000000000000000" pitchFamily="2" charset="2"/>
                        </a:rPr>
                        <a:t> Yön)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882854"/>
                  </a:ext>
                </a:extLst>
              </a:tr>
              <a:tr h="1131441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Öğrenci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versiyonları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kullanılarak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mesleki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bilgisayar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programları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eğitiminin</a:t>
                      </a:r>
                      <a:r>
                        <a:rPr lang="en-US" dirty="0"/>
                        <a:t>  </a:t>
                      </a:r>
                      <a:r>
                        <a:rPr lang="en-US" dirty="0" err="1"/>
                        <a:t>öğrencilere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verilmesi</a:t>
                      </a:r>
                      <a:r>
                        <a:rPr lang="tr-TR" dirty="0"/>
                        <a:t>.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ym typeface="Wingdings" panose="05000000000000000000" pitchFamily="2" charset="2"/>
                        </a:rPr>
                        <a:t> (Hala Güçlü</a:t>
                      </a:r>
                      <a:r>
                        <a:rPr lang="tr-TR" baseline="0" dirty="0">
                          <a:sym typeface="Wingdings" panose="05000000000000000000" pitchFamily="2" charset="2"/>
                        </a:rPr>
                        <a:t> Yön)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680570"/>
                  </a:ext>
                </a:extLst>
              </a:tr>
              <a:tr h="1131441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Öğrencilerin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yarışma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proje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aşamalarında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bölüm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laboratuvarlarını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kullanabilmesi</a:t>
                      </a:r>
                      <a:r>
                        <a:rPr lang="tr-TR" dirty="0"/>
                        <a:t>.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ym typeface="Wingdings" panose="05000000000000000000" pitchFamily="2" charset="2"/>
                        </a:rPr>
                        <a:t> (Hala Güçlü</a:t>
                      </a:r>
                      <a:r>
                        <a:rPr lang="tr-TR" baseline="0" dirty="0">
                          <a:sym typeface="Wingdings" panose="05000000000000000000" pitchFamily="2" charset="2"/>
                        </a:rPr>
                        <a:t> Yön)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650196"/>
                  </a:ext>
                </a:extLst>
              </a:tr>
              <a:tr h="1131441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İnşaat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Mühendisliği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Bölümü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Yapı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Topluluğunun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aktif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çalışması</a:t>
                      </a:r>
                      <a:r>
                        <a:rPr lang="tr-TR" dirty="0"/>
                        <a:t>.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ym typeface="Wingdings" panose="05000000000000000000" pitchFamily="2" charset="2"/>
                        </a:rPr>
                        <a:t> (Hala Güçlü</a:t>
                      </a:r>
                      <a:r>
                        <a:rPr lang="tr-TR" baseline="0" dirty="0">
                          <a:sym typeface="Wingdings" panose="05000000000000000000" pitchFamily="2" charset="2"/>
                        </a:rPr>
                        <a:t> Yön)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037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176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31640" y="130216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GELEN ŞİKAYETLER VE SONUÇLARI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30</a:t>
            </a:fld>
            <a:endParaRPr lang="tr-TR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020027"/>
              </p:ext>
            </p:extLst>
          </p:nvPr>
        </p:nvGraphicFramePr>
        <p:xfrm>
          <a:off x="142636" y="2027872"/>
          <a:ext cx="8858727" cy="414023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5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0968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Şikayet</a:t>
                      </a:r>
                      <a:r>
                        <a:rPr lang="tr-TR" baseline="0" dirty="0"/>
                        <a:t> Tarihi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Şikayet Konusu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Sonuç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4783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Şikayet No:266 Yönetmelik Dışı Harf Başarı Notu Verilmesi </a:t>
                      </a:r>
                      <a:endParaRPr lang="tr-T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Tek Ders Sınavı Notu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Kök neden analizi yapılmış 2020-0156 numaralı DF oluşturulmuş ve tek ders sınavı harf notu konusu bölüm toplantısında görüşülmüştür.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98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Şikayet No: 267 Tek ders sınavı</a:t>
                      </a:r>
                      <a:endParaRPr lang="tr-T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tr-T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Tek Ders Sınavı Notu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Kök neden analizi yapılmış 2020-0156 numaralı DF oluşturulmuş ve tek ders sınavı harf notu konusu bölüm toplantısında görüşülmüştür.</a:t>
                      </a:r>
                    </a:p>
                    <a:p>
                      <a:pPr algn="ctr"/>
                      <a:endParaRPr lang="tr-T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594913"/>
                  </a:ext>
                </a:extLst>
              </a:tr>
            </a:tbl>
          </a:graphicData>
        </a:graphic>
      </p:graphicFrame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875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62187" y="43936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DENETİMLER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31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FDB6D0CD-A7DB-4095-9929-528ED330B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078051"/>
            <a:ext cx="4896544" cy="556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99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12776" y="83497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KAYNAK İHTİYACI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32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2595619B-C438-4705-B6F6-5C67A34839F7}"/>
              </a:ext>
            </a:extLst>
          </p:cNvPr>
          <p:cNvSpPr txBox="1"/>
          <p:nvPr/>
        </p:nvSpPr>
        <p:spPr>
          <a:xfrm>
            <a:off x="467544" y="1736677"/>
            <a:ext cx="80752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tr-TR" sz="2000" dirty="0"/>
              <a:t>Bölüm kadrosunun genişletilmesi gerekmektedir. Düzeltici faaliyet oluşturulması gerektiren eksikliklerin çoğunluğunda kök neden analizi ile akademik kadro ve laboratuvar yetersizlikleri sonucuna varılmıştır.</a:t>
            </a:r>
          </a:p>
          <a:p>
            <a:pPr marL="342900" indent="-342900">
              <a:buAutoNum type="arabicParenR"/>
            </a:pPr>
            <a:endParaRPr lang="tr-TR" dirty="0"/>
          </a:p>
          <a:p>
            <a:pPr marL="342900" indent="-342900">
              <a:buAutoNum type="arabicParenR"/>
            </a:pPr>
            <a:endParaRPr lang="tr-TR" dirty="0"/>
          </a:p>
          <a:p>
            <a:pPr marL="342900" indent="-342900">
              <a:buAutoNum type="arabicParenR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5980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31640" y="117427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SÜREKLİ İYİLEŞTİRME ÖNERİLERİ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33</a:t>
            </a:fld>
            <a:endParaRPr lang="tr-TR"/>
          </a:p>
        </p:txBody>
      </p:sp>
      <p:pic>
        <p:nvPicPr>
          <p:cNvPr id="67" name="Resim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843808"/>
            <a:ext cx="209380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Resim 64"/>
          <p:cNvPicPr/>
          <p:nvPr/>
        </p:nvPicPr>
        <p:blipFill>
          <a:blip r:embed="rId3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sp>
        <p:nvSpPr>
          <p:cNvPr id="68" name="Metin kutusu 67">
            <a:extLst>
              <a:ext uri="{FF2B5EF4-FFF2-40B4-BE49-F238E27FC236}">
                <a16:creationId xmlns:a16="http://schemas.microsoft.com/office/drawing/2014/main" id="{5311CE08-ECA6-4A56-8B95-27BB30097AC0}"/>
              </a:ext>
            </a:extLst>
          </p:cNvPr>
          <p:cNvSpPr txBox="1"/>
          <p:nvPr/>
        </p:nvSpPr>
        <p:spPr>
          <a:xfrm>
            <a:off x="611560" y="1844824"/>
            <a:ext cx="80752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AutoNum type="arabicParenR"/>
            </a:pPr>
            <a:r>
              <a:rPr lang="tr-TR" sz="2000" dirty="0"/>
              <a:t>KYS için bir yazılım çözümü kullanılmalıdır. Bu süreçlerin kalite çalışmaları için harcadıkları zamanı azaltacak, kaliteyi arttıracaktır.</a:t>
            </a:r>
          </a:p>
          <a:p>
            <a:pPr marL="800100" lvl="1" indent="-342900">
              <a:buFontTx/>
              <a:buAutoNum type="arabicParenR"/>
            </a:pPr>
            <a:endParaRPr lang="tr-TR" sz="2000" dirty="0"/>
          </a:p>
          <a:p>
            <a:pPr marL="800100" lvl="1" indent="-342900">
              <a:buFontTx/>
              <a:buAutoNum type="arabicParenR"/>
            </a:pPr>
            <a:endParaRPr lang="tr-TR" sz="2000" dirty="0"/>
          </a:p>
          <a:p>
            <a:pPr marL="800100" lvl="1" indent="-342900">
              <a:buFontTx/>
              <a:buAutoNum type="arabicParenR"/>
            </a:pPr>
            <a:r>
              <a:rPr lang="tr-TR" sz="2000" dirty="0"/>
              <a:t>YÖKAK – ISO – Performans takibine ait ortak maddelerde veri toplanması için bir sistem oluşturulabilir.</a:t>
            </a:r>
          </a:p>
          <a:p>
            <a:pPr marL="800100" lvl="1" indent="-342900">
              <a:buFontTx/>
              <a:buAutoNum type="arabicParenR"/>
            </a:pPr>
            <a:endParaRPr lang="tr-TR" sz="2000" dirty="0"/>
          </a:p>
          <a:p>
            <a:pPr marL="800100" lvl="1" indent="-342900">
              <a:buFontTx/>
              <a:buAutoNum type="arabicParenR"/>
            </a:pPr>
            <a:endParaRPr lang="tr-TR" sz="2000" dirty="0"/>
          </a:p>
          <a:p>
            <a:pPr marL="800100" lvl="1" indent="-342900">
              <a:buFontTx/>
              <a:buAutoNum type="arabicParenR"/>
            </a:pPr>
            <a:r>
              <a:rPr lang="tr-TR" sz="2000" dirty="0"/>
              <a:t>Yıl içerisinde yapılacak olan kalite çalışmaları için kalite takvimi oluşturulmasının süreçlerin daha etkin çalışmasını sağlayacağı düşünüyoruz.</a:t>
            </a:r>
          </a:p>
          <a:p>
            <a:pPr lvl="1"/>
            <a:endParaRPr lang="tr-TR" sz="2000" dirty="0"/>
          </a:p>
          <a:p>
            <a:pPr lvl="1"/>
            <a:r>
              <a:rPr lang="tr-TR" dirty="0"/>
              <a:t> </a:t>
            </a:r>
          </a:p>
          <a:p>
            <a:pPr lvl="1"/>
            <a:r>
              <a:rPr lang="tr-TR" dirty="0"/>
              <a:t> </a:t>
            </a:r>
          </a:p>
          <a:p>
            <a:pPr marL="342900" indent="-342900">
              <a:buAutoNum type="arabicParenR"/>
            </a:pPr>
            <a:endParaRPr lang="tr-TR" dirty="0"/>
          </a:p>
          <a:p>
            <a:pPr marL="342900" indent="-342900">
              <a:buAutoNum type="arabicParenR"/>
            </a:pPr>
            <a:endParaRPr lang="tr-TR" dirty="0"/>
          </a:p>
          <a:p>
            <a:pPr marL="342900" indent="-342900">
              <a:buAutoNum type="arabicParenR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79580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SWOT ANALİZİ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2898111"/>
              </p:ext>
            </p:extLst>
          </p:nvPr>
        </p:nvGraphicFramePr>
        <p:xfrm>
          <a:off x="323528" y="1241312"/>
          <a:ext cx="8229600" cy="4923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81345511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625289089"/>
                    </a:ext>
                  </a:extLst>
                </a:gridCol>
              </a:tblGrid>
              <a:tr h="50393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ZAYIF YÖNLER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DURUMU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094400"/>
                  </a:ext>
                </a:extLst>
              </a:tr>
              <a:tr h="869813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Akademik</a:t>
                      </a:r>
                      <a:r>
                        <a:rPr lang="en-US" dirty="0"/>
                        <a:t>  </a:t>
                      </a:r>
                      <a:r>
                        <a:rPr lang="en-US" dirty="0" err="1"/>
                        <a:t>personelin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sayıca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yetersiz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olması</a:t>
                      </a:r>
                      <a:r>
                        <a:rPr lang="tr-TR" dirty="0"/>
                        <a:t>.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ym typeface="Wingdings" panose="05000000000000000000" pitchFamily="2" charset="2"/>
                        </a:rPr>
                        <a:t> (Hala Zayıf Yön)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860762"/>
                  </a:ext>
                </a:extLst>
              </a:tr>
              <a:tr h="869813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</a:t>
                      </a:r>
                      <a:r>
                        <a:rPr lang="en-US" dirty="0" err="1"/>
                        <a:t>oktora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programının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olmaması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ym typeface="Wingdings" panose="05000000000000000000" pitchFamily="2" charset="2"/>
                        </a:rPr>
                        <a:t> (Hala Zayıf Yön)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288648"/>
                  </a:ext>
                </a:extLst>
              </a:tr>
              <a:tr h="869813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Laboratuvar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alanlarının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yetersiz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olması</a:t>
                      </a:r>
                      <a:r>
                        <a:rPr lang="tr-TR" dirty="0"/>
                        <a:t>.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ym typeface="Wingdings" panose="05000000000000000000" pitchFamily="2" charset="2"/>
                        </a:rPr>
                        <a:t> (Hala Zayıf Yön)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521735"/>
                  </a:ext>
                </a:extLst>
              </a:tr>
              <a:tr h="869813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Öğretim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üyelerinin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araştırma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görevlilerinin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idari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yüklerinin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fazlalığı</a:t>
                      </a:r>
                      <a:r>
                        <a:rPr lang="tr-TR" dirty="0"/>
                        <a:t>.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ym typeface="Wingdings" panose="05000000000000000000" pitchFamily="2" charset="2"/>
                        </a:rPr>
                        <a:t> (Hala Zayıf Yön)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778699"/>
                  </a:ext>
                </a:extLst>
              </a:tr>
              <a:tr h="940802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Laboratuvar ekipmanlarının yetersizliği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ym typeface="Wingdings" panose="05000000000000000000" pitchFamily="2" charset="2"/>
                        </a:rPr>
                        <a:t> (Hala Zayıf Yön)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89371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</a:t>
            </a:fld>
            <a:endParaRPr lang="tr-TR"/>
          </a:p>
        </p:txBody>
      </p:sp>
      <p:pic>
        <p:nvPicPr>
          <p:cNvPr id="6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88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SWOT ANALİZİ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966348"/>
              </p:ext>
            </p:extLst>
          </p:nvPr>
        </p:nvGraphicFramePr>
        <p:xfrm>
          <a:off x="457200" y="1281112"/>
          <a:ext cx="8075240" cy="5075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7620">
                  <a:extLst>
                    <a:ext uri="{9D8B030D-6E8A-4147-A177-3AD203B41FA5}">
                      <a16:colId xmlns:a16="http://schemas.microsoft.com/office/drawing/2014/main" val="93697867"/>
                    </a:ext>
                  </a:extLst>
                </a:gridCol>
                <a:gridCol w="4037620">
                  <a:extLst>
                    <a:ext uri="{9D8B030D-6E8A-4147-A177-3AD203B41FA5}">
                      <a16:colId xmlns:a16="http://schemas.microsoft.com/office/drawing/2014/main" val="154472031"/>
                    </a:ext>
                  </a:extLst>
                </a:gridCol>
              </a:tblGrid>
              <a:tr h="813494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FIRSATLAR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DURUMU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509203"/>
                  </a:ext>
                </a:extLst>
              </a:tr>
              <a:tr h="683293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OSB'ye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yakın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olunması</a:t>
                      </a:r>
                      <a:r>
                        <a:rPr lang="tr-TR" dirty="0"/>
                        <a:t>.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ym typeface="Wingdings" panose="05000000000000000000" pitchFamily="2" charset="2"/>
                        </a:rPr>
                        <a:t> (Hala Fırsat</a:t>
                      </a:r>
                      <a:r>
                        <a:rPr lang="tr-TR" baseline="0" dirty="0">
                          <a:sym typeface="Wingdings" panose="05000000000000000000" pitchFamily="2" charset="2"/>
                        </a:rPr>
                        <a:t>)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153350"/>
                  </a:ext>
                </a:extLst>
              </a:tr>
              <a:tr h="81349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Antalya </a:t>
                      </a:r>
                      <a:r>
                        <a:rPr lang="en-US" dirty="0" err="1"/>
                        <a:t>ve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çevresinde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bulunan</a:t>
                      </a:r>
                      <a:r>
                        <a:rPr lang="tr-TR" dirty="0"/>
                        <a:t>ve açılması planlanan yeni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üniversitelerin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varlığı</a:t>
                      </a:r>
                      <a:r>
                        <a:rPr lang="tr-TR" dirty="0"/>
                        <a:t>.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 (Hala Fırsat)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722866"/>
                  </a:ext>
                </a:extLst>
              </a:tr>
              <a:tr h="813494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İş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hayatında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İngilizce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dilinin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avantaj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sağlaması</a:t>
                      </a:r>
                      <a:r>
                        <a:rPr lang="tr-TR" dirty="0"/>
                        <a:t>.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 (Hala Fırsat)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156302"/>
                  </a:ext>
                </a:extLst>
              </a:tr>
              <a:tr h="9757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Ulu</a:t>
                      </a:r>
                      <a:r>
                        <a:rPr lang="tr-TR" dirty="0"/>
                        <a:t>s</a:t>
                      </a:r>
                      <a:r>
                        <a:rPr lang="en-US" dirty="0" err="1"/>
                        <a:t>lararası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akademik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personelin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yurtdışı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bağlantılarının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öğrenciler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açısından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fırsat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teşkil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etmesi</a:t>
                      </a:r>
                      <a:r>
                        <a:rPr lang="en-US" dirty="0"/>
                        <a:t>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 (Hala Fırsat)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782490"/>
                  </a:ext>
                </a:extLst>
              </a:tr>
              <a:tr h="975732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Antalya'nın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sosyokültürel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ekonomik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açıdan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bir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çok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büyükşehire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nazaran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daha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yaşanılabilir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bir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yer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olması</a:t>
                      </a:r>
                      <a:r>
                        <a:rPr lang="en-US" dirty="0"/>
                        <a:t>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 (Hala Fırsat)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35279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5</a:t>
            </a:fld>
            <a:endParaRPr lang="tr-TR"/>
          </a:p>
        </p:txBody>
      </p:sp>
      <p:pic>
        <p:nvPicPr>
          <p:cNvPr id="5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27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SWOT ANALİZİ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6144552"/>
              </p:ext>
            </p:extLst>
          </p:nvPr>
        </p:nvGraphicFramePr>
        <p:xfrm>
          <a:off x="323528" y="1448272"/>
          <a:ext cx="8064896" cy="4645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3107114576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3836831331"/>
                    </a:ext>
                  </a:extLst>
                </a:gridCol>
              </a:tblGrid>
              <a:tr h="833343"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  <a:p>
                      <a:pPr algn="ctr"/>
                      <a:r>
                        <a:rPr lang="tr-TR" dirty="0"/>
                        <a:t>TEHDİTLER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  <a:p>
                      <a:pPr algn="ctr"/>
                      <a:r>
                        <a:rPr lang="tr-TR" dirty="0"/>
                        <a:t>DURUMU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046299"/>
                  </a:ext>
                </a:extLst>
              </a:tr>
              <a:tr h="1877725"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  <a:p>
                      <a:pPr algn="ctr"/>
                      <a:r>
                        <a:rPr lang="tr-TR" dirty="0"/>
                        <a:t>Ü</a:t>
                      </a:r>
                      <a:r>
                        <a:rPr lang="en-US" dirty="0" err="1"/>
                        <a:t>lkemizde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mezun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inşaat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mühendisi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sayısının</a:t>
                      </a:r>
                      <a:r>
                        <a:rPr lang="en-US" dirty="0"/>
                        <a:t> son </a:t>
                      </a:r>
                      <a:r>
                        <a:rPr lang="en-US" dirty="0" err="1"/>
                        <a:t>yıllarda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çok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hızlı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şekilde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artması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sektörel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rekabeti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arttırmış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bölümün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tercih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edilebilirliğini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düşürmüştür</a:t>
                      </a:r>
                      <a:r>
                        <a:rPr lang="en-US" dirty="0"/>
                        <a:t>.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 (Hala Tehdit)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378217"/>
                  </a:ext>
                </a:extLst>
              </a:tr>
              <a:tr h="92197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Ekonomik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krizin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özellikle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inşaat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sektörünü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etkilemesi</a:t>
                      </a:r>
                      <a:r>
                        <a:rPr lang="en-US" dirty="0"/>
                        <a:t>.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 (Hala Tehdit)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026417"/>
                  </a:ext>
                </a:extLst>
              </a:tr>
              <a:tr h="10119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Antalya </a:t>
                      </a:r>
                      <a:r>
                        <a:rPr lang="en-US" dirty="0" err="1"/>
                        <a:t>ve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çevresinde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açılması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planlanan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yeni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üniversiteler</a:t>
                      </a:r>
                      <a:r>
                        <a:rPr lang="en-US" dirty="0"/>
                        <a:t> </a:t>
                      </a:r>
                      <a:r>
                        <a:rPr lang="tr-TR" dirty="0"/>
                        <a:t>.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 (Hala Tehdit)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01008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6</a:t>
            </a:fld>
            <a:endParaRPr lang="tr-TR"/>
          </a:p>
        </p:txBody>
      </p:sp>
      <p:pic>
        <p:nvPicPr>
          <p:cNvPr id="5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27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SWOT ANALİZİ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822119"/>
              </p:ext>
            </p:extLst>
          </p:nvPr>
        </p:nvGraphicFramePr>
        <p:xfrm>
          <a:off x="323528" y="1448272"/>
          <a:ext cx="8064896" cy="4701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3107114576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3836831331"/>
                    </a:ext>
                  </a:extLst>
                </a:gridCol>
              </a:tblGrid>
              <a:tr h="900608"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  <a:p>
                      <a:pPr algn="ctr"/>
                      <a:r>
                        <a:rPr lang="tr-TR" dirty="0"/>
                        <a:t>TEHDİTLER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  <a:p>
                      <a:pPr algn="ctr"/>
                      <a:r>
                        <a:rPr lang="tr-TR" dirty="0"/>
                        <a:t>DURUMU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046299"/>
                  </a:ext>
                </a:extLst>
              </a:tr>
              <a:tr h="919474"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  <a:p>
                      <a:pPr algn="ctr"/>
                      <a:r>
                        <a:rPr lang="en-US" dirty="0" err="1"/>
                        <a:t>Yatay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geçiş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yapıp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giden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öğrenciler</a:t>
                      </a:r>
                      <a:r>
                        <a:rPr lang="tr-TR" dirty="0"/>
                        <a:t>.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 (Hala Tehdit)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378217"/>
                  </a:ext>
                </a:extLst>
              </a:tr>
              <a:tr h="1373722"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  <a:p>
                      <a:pPr algn="ctr"/>
                      <a:r>
                        <a:rPr lang="en-US" dirty="0"/>
                        <a:t> </a:t>
                      </a:r>
                      <a:r>
                        <a:rPr lang="en-US" dirty="0" err="1"/>
                        <a:t>Mezun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istihdamlarında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belirli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üniversitelerin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tercih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edilmesi</a:t>
                      </a:r>
                      <a:r>
                        <a:rPr lang="tr-TR" dirty="0"/>
                        <a:t>.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 (Hala Tehdit)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026417"/>
                  </a:ext>
                </a:extLst>
              </a:tr>
              <a:tr h="1507824"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  <a:p>
                      <a:pPr algn="ctr"/>
                      <a:r>
                        <a:rPr lang="en-US" dirty="0" err="1"/>
                        <a:t>Covid</a:t>
                      </a:r>
                      <a:r>
                        <a:rPr lang="en-US" dirty="0"/>
                        <a:t> 19 </a:t>
                      </a:r>
                      <a:r>
                        <a:rPr lang="en-US" dirty="0" err="1"/>
                        <a:t>Pandemisinin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öğrencileri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kendi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şehirlerinde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bulunan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üniversiteleri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tercih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etmeye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itmesi</a:t>
                      </a:r>
                      <a:r>
                        <a:rPr lang="en-US" dirty="0"/>
                        <a:t>.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 (Hala Tehdit)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01008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7</a:t>
            </a:fld>
            <a:endParaRPr lang="tr-TR"/>
          </a:p>
        </p:txBody>
      </p:sp>
      <p:pic>
        <p:nvPicPr>
          <p:cNvPr id="5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61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31640" y="83639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8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52F74A4B-C687-4330-8CFB-6567DFD58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273124"/>
              </p:ext>
            </p:extLst>
          </p:nvPr>
        </p:nvGraphicFramePr>
        <p:xfrm>
          <a:off x="457200" y="1600201"/>
          <a:ext cx="7787208" cy="4997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500">
                  <a:extLst>
                    <a:ext uri="{9D8B030D-6E8A-4147-A177-3AD203B41FA5}">
                      <a16:colId xmlns:a16="http://schemas.microsoft.com/office/drawing/2014/main" val="1544856647"/>
                    </a:ext>
                  </a:extLst>
                </a:gridCol>
                <a:gridCol w="2645354">
                  <a:extLst>
                    <a:ext uri="{9D8B030D-6E8A-4147-A177-3AD203B41FA5}">
                      <a16:colId xmlns:a16="http://schemas.microsoft.com/office/drawing/2014/main" val="2587580397"/>
                    </a:ext>
                  </a:extLst>
                </a:gridCol>
                <a:gridCol w="2645354">
                  <a:extLst>
                    <a:ext uri="{9D8B030D-6E8A-4147-A177-3AD203B41FA5}">
                      <a16:colId xmlns:a16="http://schemas.microsoft.com/office/drawing/2014/main" val="2171171981"/>
                    </a:ext>
                  </a:extLst>
                </a:gridCol>
              </a:tblGrid>
              <a:tr h="517225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PAYDAŞ ADI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PAYDAŞ BEKLENTİSİ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KARŞILANMA DURUMU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893363"/>
                  </a:ext>
                </a:extLst>
              </a:tr>
              <a:tr h="444491">
                <a:tc>
                  <a:txBody>
                    <a:bodyPr/>
                    <a:lstStyle/>
                    <a:p>
                      <a:pPr 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Rektörlük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Mevzuata Uyum, Akademik Başarı-Öğrenci Memnuniyeti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Müfredat Değişikliği, KYS Çalışmaları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690200"/>
                  </a:ext>
                </a:extLst>
              </a:tr>
              <a:tr h="56032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Dekanlık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Mevzuata Uyum, Akademik Başarı-Öğrenci Memnuniyeti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Müfredat Değişikliği, KYS Çalışmaları</a:t>
                      </a:r>
                    </a:p>
                    <a:p>
                      <a:pPr marL="0" algn="ctr" defTabSz="914400" rtl="0" eaLnBrk="1" latinLnBrk="0" hangingPunct="1"/>
                      <a:endParaRPr lang="tr-T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790841"/>
                  </a:ext>
                </a:extLst>
              </a:tr>
              <a:tr h="56032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Bölüm Akademik Personeli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Öğrenci Başarısı-Akademik Çalışmalar İçin Destek-Güçlü İletişim ve Empati-Kurumsal Yapı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Akademik başarı hedefine ulaşılması için yapılan çalışmalar.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578738"/>
                  </a:ext>
                </a:extLst>
              </a:tr>
              <a:tr h="34481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İdari Personel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Güçlü İletişim ve Kurumsal Yapı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Şikayet alınmadı.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87112"/>
                  </a:ext>
                </a:extLst>
              </a:tr>
              <a:tr h="5603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YÖK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Mevzuata Uyum, Eğitim ve araştırma alanlarında başarı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Müfredat Değişikliği,  Denetimin başarılı geçmesi.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960594"/>
                  </a:ext>
                </a:extLst>
              </a:tr>
              <a:tr h="5603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Devam Eden Öğrenci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Kaliteli Eğitim, Kariyer Planlama, Güçlü İletişim, Kurumsal Yapı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Yapı Topluluğunun Aktif Çalışması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420980"/>
                  </a:ext>
                </a:extLst>
              </a:tr>
              <a:tr h="44449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Mezun Öğrenci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Etkin İletişim, Kariyer Planlaması, Marka Değeri Artışı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Mezun Sisteminin Oluşturulması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952042"/>
                  </a:ext>
                </a:extLst>
              </a:tr>
              <a:tr h="5603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Potansiyel Öğrenci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Etkin İletişim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Gelen lise gruplarına bölüm tanıtımlarının yapılması.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254084"/>
                  </a:ext>
                </a:extLst>
              </a:tr>
              <a:tr h="44449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Üniversiteler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Sürdürülebilir Bilgi Paylaşımı, Etkili iletişim, Ortak Araştırma-Geliştirme Faaliyetleri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İş birliğimiz devam etmektedir.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593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471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31640" y="83639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9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52F74A4B-C687-4330-8CFB-6567DFD58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637052"/>
              </p:ext>
            </p:extLst>
          </p:nvPr>
        </p:nvGraphicFramePr>
        <p:xfrm>
          <a:off x="457200" y="1600201"/>
          <a:ext cx="7787208" cy="4756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500">
                  <a:extLst>
                    <a:ext uri="{9D8B030D-6E8A-4147-A177-3AD203B41FA5}">
                      <a16:colId xmlns:a16="http://schemas.microsoft.com/office/drawing/2014/main" val="1544856647"/>
                    </a:ext>
                  </a:extLst>
                </a:gridCol>
                <a:gridCol w="2645354">
                  <a:extLst>
                    <a:ext uri="{9D8B030D-6E8A-4147-A177-3AD203B41FA5}">
                      <a16:colId xmlns:a16="http://schemas.microsoft.com/office/drawing/2014/main" val="2587580397"/>
                    </a:ext>
                  </a:extLst>
                </a:gridCol>
                <a:gridCol w="2645354">
                  <a:extLst>
                    <a:ext uri="{9D8B030D-6E8A-4147-A177-3AD203B41FA5}">
                      <a16:colId xmlns:a16="http://schemas.microsoft.com/office/drawing/2014/main" val="2171171981"/>
                    </a:ext>
                  </a:extLst>
                </a:gridCol>
              </a:tblGrid>
              <a:tr h="51417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PAYDAŞ ADI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PAYDAŞ BEKLENTİSİ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KARŞILANMA DURUMU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893363"/>
                  </a:ext>
                </a:extLst>
              </a:tr>
              <a:tr h="34278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TÜBİTAK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Projeler Üretilerek Bilimin Yaygınlaştırılması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Başvuru aşamasındaki proje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654095"/>
                  </a:ext>
                </a:extLst>
              </a:tr>
              <a:tr h="55702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Öğrenci Velileri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Kaliteli Eğitim, Sosyal İmkanlar, Kariyer Planlama, Güçlü İletişim, Kurumsal Yapı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Müfredatın güncel ihtiyaçlara göre güncellenmesi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54069"/>
                  </a:ext>
                </a:extLst>
              </a:tr>
              <a:tr h="55702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AOSB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Sürdürülebilir İşbirliği, Problemlere Bilimsel Çözüm, Nitelikli Mezun ve Staj ve Stajyer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Öğrencilerin AOSB ’de teknik gezilere götürülmesi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578954"/>
                  </a:ext>
                </a:extLst>
              </a:tr>
              <a:tr h="55702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Medya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Doğru ve Zamanında İletilen Bilgi, Güçlü İletişim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Bölümle ilgili haberlerin iletilmesi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720021"/>
                  </a:ext>
                </a:extLst>
              </a:tr>
              <a:tr h="55702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İnşaat Mühendisleri Odası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İnşaat Mühendisleri arasında iletişim, seminer vb. işbirlikleri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İMO tarafından düzenlenen etkinliklerin öğrencilere duyurulması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254242"/>
                  </a:ext>
                </a:extLst>
              </a:tr>
              <a:tr h="55702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Yapı Topluluğu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Öğrenci aktivitelerinin oluşturulması, seminer ve konferans düzenlenmesi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Teknik gezi, Konferans, Yarışmalara Katılım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939913"/>
                  </a:ext>
                </a:extLst>
              </a:tr>
              <a:tr h="55702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Kısmi zamanlı çalışan öğrenciler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Ücret, Verimli Çalışma Ortamı ve İş Üretme, Tecrübe edinme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Şikayet alınmadı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181432"/>
                  </a:ext>
                </a:extLst>
              </a:tr>
              <a:tr h="55702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YÖKAK ve ISO Bağımsız Dış Denetçileri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Kalite çalışmalarının gerçekleştirilmesi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YÖKAK ve ISO kapsamında gerçekleştirilen denetimler.</a:t>
                      </a:r>
                    </a:p>
                    <a:p>
                      <a:pPr marL="0" algn="ctr" defTabSz="914400" rtl="0" eaLnBrk="1" latinLnBrk="0" hangingPunct="1"/>
                      <a:endParaRPr lang="tr-T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158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908987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1914</TotalTime>
  <Words>1213</Words>
  <Application>Microsoft Office PowerPoint</Application>
  <PresentationFormat>Ekran Gösterisi (4:3)</PresentationFormat>
  <Paragraphs>266</Paragraphs>
  <Slides>33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8" baseType="lpstr">
      <vt:lpstr>Arial</vt:lpstr>
      <vt:lpstr>Calibri</vt:lpstr>
      <vt:lpstr>Times New Roman</vt:lpstr>
      <vt:lpstr>Wingdings</vt:lpstr>
      <vt:lpstr>Ofis Teması</vt:lpstr>
      <vt:lpstr>2020 YILI  YGG SUNUMU  İNŞAAT MÜHENDİSLİĞİ SÜRECİ  28/01/2021</vt:lpstr>
      <vt:lpstr>PowerPoint Sunusu</vt:lpstr>
      <vt:lpstr>PowerPoint Sunusu</vt:lpstr>
      <vt:lpstr> SWOT ANALİZİ</vt:lpstr>
      <vt:lpstr> SWOT ANALİZİ</vt:lpstr>
      <vt:lpstr> SWOT ANALİZİ</vt:lpstr>
      <vt:lpstr> SWOT ANALİZİ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YILI  YGG SUNUMU    28.05.016</dc:title>
  <dc:creator>Banu Yuksel</dc:creator>
  <cp:lastModifiedBy>Onur A.</cp:lastModifiedBy>
  <cp:revision>49</cp:revision>
  <dcterms:created xsi:type="dcterms:W3CDTF">2016-08-26T15:45:58Z</dcterms:created>
  <dcterms:modified xsi:type="dcterms:W3CDTF">2021-01-26T21:33:43Z</dcterms:modified>
</cp:coreProperties>
</file>