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8" r:id="rId3"/>
    <p:sldId id="300" r:id="rId4"/>
    <p:sldId id="297" r:id="rId5"/>
    <p:sldId id="301" r:id="rId6"/>
    <p:sldId id="257" r:id="rId7"/>
    <p:sldId id="284" r:id="rId8"/>
    <p:sldId id="302" r:id="rId9"/>
    <p:sldId id="307" r:id="rId10"/>
    <p:sldId id="285" r:id="rId11"/>
    <p:sldId id="303" r:id="rId12"/>
    <p:sldId id="308" r:id="rId13"/>
    <p:sldId id="309" r:id="rId14"/>
    <p:sldId id="310" r:id="rId15"/>
    <p:sldId id="312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286" r:id="rId24"/>
    <p:sldId id="304" r:id="rId25"/>
    <p:sldId id="321" r:id="rId26"/>
    <p:sldId id="298" r:id="rId27"/>
    <p:sldId id="294" r:id="rId28"/>
    <p:sldId id="295" r:id="rId29"/>
    <p:sldId id="322" r:id="rId30"/>
    <p:sldId id="313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/>
    <p:restoredTop sz="94650"/>
  </p:normalViewPr>
  <p:slideViewPr>
    <p:cSldViewPr>
      <p:cViewPr varScale="1">
        <p:scale>
          <a:sx n="108" d="100"/>
          <a:sy n="108" d="100"/>
        </p:scale>
        <p:origin x="16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han AKSOY" userId="a0a403e4-8fab-4654-b8ed-49210174568f" providerId="ADAL" clId="{3DE448A3-4518-48B4-BCB2-B110397A6D38}"/>
    <pc:docChg chg="undo custSel addSld delSld modSld">
      <pc:chgData name="Serhan AKSOY" userId="a0a403e4-8fab-4654-b8ed-49210174568f" providerId="ADAL" clId="{3DE448A3-4518-48B4-BCB2-B110397A6D38}" dt="2021-01-27T09:15:20.732" v="560" actId="20577"/>
      <pc:docMkLst>
        <pc:docMk/>
      </pc:docMkLst>
      <pc:sldChg chg="modSp mod">
        <pc:chgData name="Serhan AKSOY" userId="a0a403e4-8fab-4654-b8ed-49210174568f" providerId="ADAL" clId="{3DE448A3-4518-48B4-BCB2-B110397A6D38}" dt="2021-01-27T09:15:20.732" v="560" actId="20577"/>
        <pc:sldMkLst>
          <pc:docMk/>
          <pc:sldMk cId="1057669782" sldId="256"/>
        </pc:sldMkLst>
        <pc:spChg chg="mod">
          <ac:chgData name="Serhan AKSOY" userId="a0a403e4-8fab-4654-b8ed-49210174568f" providerId="ADAL" clId="{3DE448A3-4518-48B4-BCB2-B110397A6D38}" dt="2021-01-27T09:15:20.732" v="560" actId="20577"/>
          <ac:spMkLst>
            <pc:docMk/>
            <pc:sldMk cId="1057669782" sldId="256"/>
            <ac:spMk id="2" creationId="{00000000-0000-0000-0000-000000000000}"/>
          </ac:spMkLst>
        </pc:spChg>
      </pc:sldChg>
      <pc:sldChg chg="addSp delSp modSp mod">
        <pc:chgData name="Serhan AKSOY" userId="a0a403e4-8fab-4654-b8ed-49210174568f" providerId="ADAL" clId="{3DE448A3-4518-48B4-BCB2-B110397A6D38}" dt="2021-01-27T07:54:41.276" v="363" actId="14100"/>
        <pc:sldMkLst>
          <pc:docMk/>
          <pc:sldMk cId="3041654118" sldId="257"/>
        </pc:sldMkLst>
        <pc:spChg chg="del mod">
          <ac:chgData name="Serhan AKSOY" userId="a0a403e4-8fab-4654-b8ed-49210174568f" providerId="ADAL" clId="{3DE448A3-4518-48B4-BCB2-B110397A6D38}" dt="2021-01-27T07:54:39.136" v="362"/>
          <ac:spMkLst>
            <pc:docMk/>
            <pc:sldMk cId="3041654118" sldId="257"/>
            <ac:spMk id="5" creationId="{00000000-0000-0000-0000-000000000000}"/>
          </ac:spMkLst>
        </pc:spChg>
        <pc:picChg chg="add mod">
          <ac:chgData name="Serhan AKSOY" userId="a0a403e4-8fab-4654-b8ed-49210174568f" providerId="ADAL" clId="{3DE448A3-4518-48B4-BCB2-B110397A6D38}" dt="2021-01-27T07:54:41.276" v="363" actId="14100"/>
          <ac:picMkLst>
            <pc:docMk/>
            <pc:sldMk cId="3041654118" sldId="257"/>
            <ac:picMk id="2" creationId="{518245D7-61F9-4565-A3A4-28C6BEA75574}"/>
          </ac:picMkLst>
        </pc:picChg>
        <pc:picChg chg="del">
          <ac:chgData name="Serhan AKSOY" userId="a0a403e4-8fab-4654-b8ed-49210174568f" providerId="ADAL" clId="{3DE448A3-4518-48B4-BCB2-B110397A6D38}" dt="2021-01-25T11:08:56.978" v="209" actId="478"/>
          <ac:picMkLst>
            <pc:docMk/>
            <pc:sldMk cId="3041654118" sldId="257"/>
            <ac:picMk id="3" creationId="{EAB24FBC-77C5-1949-BB28-7C0F75852080}"/>
          </ac:picMkLst>
        </pc:picChg>
        <pc:picChg chg="del">
          <ac:chgData name="Serhan AKSOY" userId="a0a403e4-8fab-4654-b8ed-49210174568f" providerId="ADAL" clId="{3DE448A3-4518-48B4-BCB2-B110397A6D38}" dt="2021-01-27T07:54:39.135" v="360" actId="478"/>
          <ac:picMkLst>
            <pc:docMk/>
            <pc:sldMk cId="3041654118" sldId="257"/>
            <ac:picMk id="6" creationId="{00000000-0000-0000-0000-000000000000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22:50.146" v="367" actId="14100"/>
        <pc:sldMkLst>
          <pc:docMk/>
          <pc:sldMk cId="2730953819" sldId="284"/>
        </pc:sldMkLst>
        <pc:picChg chg="add mod">
          <ac:chgData name="Serhan AKSOY" userId="a0a403e4-8fab-4654-b8ed-49210174568f" providerId="ADAL" clId="{3DE448A3-4518-48B4-BCB2-B110397A6D38}" dt="2021-01-27T08:22:50.146" v="367" actId="14100"/>
          <ac:picMkLst>
            <pc:docMk/>
            <pc:sldMk cId="2730953819" sldId="284"/>
            <ac:picMk id="2" creationId="{01B10A3F-5426-460A-8A64-1AF48EC7EA46}"/>
          </ac:picMkLst>
        </pc:picChg>
        <pc:picChg chg="del">
          <ac:chgData name="Serhan AKSOY" userId="a0a403e4-8fab-4654-b8ed-49210174568f" providerId="ADAL" clId="{3DE448A3-4518-48B4-BCB2-B110397A6D38}" dt="2021-01-25T11:09:01.847" v="211" actId="478"/>
          <ac:picMkLst>
            <pc:docMk/>
            <pc:sldMk cId="2730953819" sldId="284"/>
            <ac:picMk id="3" creationId="{61DD07B3-9237-8F4F-8D2A-87AAB3FB402E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51:04.998" v="407" actId="14100"/>
        <pc:sldMkLst>
          <pc:docMk/>
          <pc:sldMk cId="3238730988" sldId="285"/>
        </pc:sldMkLst>
        <pc:picChg chg="add del mod">
          <ac:chgData name="Serhan AKSOY" userId="a0a403e4-8fab-4654-b8ed-49210174568f" providerId="ADAL" clId="{3DE448A3-4518-48B4-BCB2-B110397A6D38}" dt="2021-01-27T08:51:00.873" v="405" actId="478"/>
          <ac:picMkLst>
            <pc:docMk/>
            <pc:sldMk cId="3238730988" sldId="285"/>
            <ac:picMk id="2" creationId="{D1987EE5-D219-4134-8969-22728CF96A20}"/>
          </ac:picMkLst>
        </pc:picChg>
        <pc:picChg chg="add mod">
          <ac:chgData name="Serhan AKSOY" userId="a0a403e4-8fab-4654-b8ed-49210174568f" providerId="ADAL" clId="{3DE448A3-4518-48B4-BCB2-B110397A6D38}" dt="2021-01-27T08:51:04.998" v="407" actId="14100"/>
          <ac:picMkLst>
            <pc:docMk/>
            <pc:sldMk cId="3238730988" sldId="285"/>
            <ac:picMk id="3" creationId="{2F62D454-5A62-45B1-99A3-5176BD20CC8D}"/>
          </ac:picMkLst>
        </pc:picChg>
        <pc:picChg chg="del mod">
          <ac:chgData name="Serhan AKSOY" userId="a0a403e4-8fab-4654-b8ed-49210174568f" providerId="ADAL" clId="{3DE448A3-4518-48B4-BCB2-B110397A6D38}" dt="2021-01-25T11:09:08.290" v="217" actId="478"/>
          <ac:picMkLst>
            <pc:docMk/>
            <pc:sldMk cId="3238730988" sldId="285"/>
            <ac:picMk id="3" creationId="{33112A1A-5160-1545-A307-62986B3F7606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9:02:49.475" v="498" actId="27918"/>
        <pc:sldMkLst>
          <pc:docMk/>
          <pc:sldMk cId="545997023" sldId="286"/>
        </pc:sldMkLst>
        <pc:graphicFrameChg chg="add del mod">
          <ac:chgData name="Serhan AKSOY" userId="a0a403e4-8fab-4654-b8ed-49210174568f" providerId="ADAL" clId="{3DE448A3-4518-48B4-BCB2-B110397A6D38}" dt="2021-01-27T09:01:45.705" v="491"/>
          <ac:graphicFrameMkLst>
            <pc:docMk/>
            <pc:sldMk cId="545997023" sldId="286"/>
            <ac:graphicFrameMk id="5" creationId="{6DBC3634-37C6-44E8-A3FB-3871AEF05C8B}"/>
          </ac:graphicFrameMkLst>
        </pc:graphicFrameChg>
      </pc:sldChg>
      <pc:sldChg chg="modSp mod">
        <pc:chgData name="Serhan AKSOY" userId="a0a403e4-8fab-4654-b8ed-49210174568f" providerId="ADAL" clId="{3DE448A3-4518-48B4-BCB2-B110397A6D38}" dt="2021-01-27T09:14:16.322" v="557"/>
        <pc:sldMkLst>
          <pc:docMk/>
          <pc:sldMk cId="1938822391" sldId="288"/>
        </pc:sldMkLst>
        <pc:graphicFrameChg chg="mod modGraphic">
          <ac:chgData name="Serhan AKSOY" userId="a0a403e4-8fab-4654-b8ed-49210174568f" providerId="ADAL" clId="{3DE448A3-4518-48B4-BCB2-B110397A6D38}" dt="2021-01-27T09:14:16.322" v="557"/>
          <ac:graphicFrameMkLst>
            <pc:docMk/>
            <pc:sldMk cId="1938822391" sldId="288"/>
            <ac:graphicFrameMk id="3" creationId="{00000000-0000-0000-0000-000000000000}"/>
          </ac:graphicFrameMkLst>
        </pc:graphicFrameChg>
      </pc:sldChg>
      <pc:sldChg chg="addSp delSp modSp mod">
        <pc:chgData name="Serhan AKSOY" userId="a0a403e4-8fab-4654-b8ed-49210174568f" providerId="ADAL" clId="{3DE448A3-4518-48B4-BCB2-B110397A6D38}" dt="2021-01-25T11:27:28.742" v="354" actId="14100"/>
        <pc:sldMkLst>
          <pc:docMk/>
          <pc:sldMk cId="3511999724" sldId="294"/>
        </pc:sldMkLst>
        <pc:graphicFrameChg chg="add del mod">
          <ac:chgData name="Serhan AKSOY" userId="a0a403e4-8fab-4654-b8ed-49210174568f" providerId="ADAL" clId="{3DE448A3-4518-48B4-BCB2-B110397A6D38}" dt="2021-01-25T11:27:09.592" v="346"/>
          <ac:graphicFrameMkLst>
            <pc:docMk/>
            <pc:sldMk cId="3511999724" sldId="294"/>
            <ac:graphicFrameMk id="2" creationId="{CDB3CC99-C81A-4F33-BE5D-0BDEA889BD20}"/>
          </ac:graphicFrameMkLst>
        </pc:graphicFrameChg>
        <pc:graphicFrameChg chg="add del modGraphic">
          <ac:chgData name="Serhan AKSOY" userId="a0a403e4-8fab-4654-b8ed-49210174568f" providerId="ADAL" clId="{3DE448A3-4518-48B4-BCB2-B110397A6D38}" dt="2021-01-25T11:27:00.010" v="336" actId="478"/>
          <ac:graphicFrameMkLst>
            <pc:docMk/>
            <pc:sldMk cId="3511999724" sldId="294"/>
            <ac:graphicFrameMk id="4" creationId="{39F01C1C-3DE2-E849-A5D4-9D087D31387E}"/>
          </ac:graphicFrameMkLst>
        </pc:graphicFrameChg>
        <pc:picChg chg="add mod">
          <ac:chgData name="Serhan AKSOY" userId="a0a403e4-8fab-4654-b8ed-49210174568f" providerId="ADAL" clId="{3DE448A3-4518-48B4-BCB2-B110397A6D38}" dt="2021-01-25T11:27:28.742" v="354" actId="14100"/>
          <ac:picMkLst>
            <pc:docMk/>
            <pc:sldMk cId="3511999724" sldId="294"/>
            <ac:picMk id="5" creationId="{B059D736-5EF7-419D-B7E9-AA2D97DB1C69}"/>
          </ac:picMkLst>
        </pc:picChg>
        <pc:picChg chg="add del mod">
          <ac:chgData name="Serhan AKSOY" userId="a0a403e4-8fab-4654-b8ed-49210174568f" providerId="ADAL" clId="{3DE448A3-4518-48B4-BCB2-B110397A6D38}" dt="2021-01-25T11:27:09.592" v="346"/>
          <ac:picMkLst>
            <pc:docMk/>
            <pc:sldMk cId="3511999724" sldId="294"/>
            <ac:picMk id="65" creationId="{26104C13-9C3E-43C3-8732-77D50AD203DB}"/>
          </ac:picMkLst>
        </pc:picChg>
        <pc:picChg chg="del">
          <ac:chgData name="Serhan AKSOY" userId="a0a403e4-8fab-4654-b8ed-49210174568f" providerId="ADAL" clId="{3DE448A3-4518-48B4-BCB2-B110397A6D38}" dt="2021-01-25T11:27:20.980" v="351" actId="478"/>
          <ac:picMkLst>
            <pc:docMk/>
            <pc:sldMk cId="3511999724" sldId="294"/>
            <ac:picMk id="66" creationId="{00000000-0008-0000-0000-000003000000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9:11:32.432" v="512" actId="14100"/>
        <pc:sldMkLst>
          <pc:docMk/>
          <pc:sldMk cId="146598099" sldId="295"/>
        </pc:sldMkLst>
        <pc:picChg chg="add mod">
          <ac:chgData name="Serhan AKSOY" userId="a0a403e4-8fab-4654-b8ed-49210174568f" providerId="ADAL" clId="{3DE448A3-4518-48B4-BCB2-B110397A6D38}" dt="2021-01-27T09:11:32.432" v="512" actId="14100"/>
          <ac:picMkLst>
            <pc:docMk/>
            <pc:sldMk cId="146598099" sldId="295"/>
            <ac:picMk id="2" creationId="{739F3B0A-B5D2-4A4A-849C-B92B43DE03BD}"/>
          </ac:picMkLst>
        </pc:picChg>
        <pc:picChg chg="del">
          <ac:chgData name="Serhan AKSOY" userId="a0a403e4-8fab-4654-b8ed-49210174568f" providerId="ADAL" clId="{3DE448A3-4518-48B4-BCB2-B110397A6D38}" dt="2021-01-27T09:11:22.611" v="508" actId="478"/>
          <ac:picMkLst>
            <pc:docMk/>
            <pc:sldMk cId="146598099" sldId="295"/>
            <ac:picMk id="67" creationId="{0394F3DC-3143-1D4C-804B-2D09A3543FC4}"/>
          </ac:picMkLst>
        </pc:picChg>
      </pc:sldChg>
      <pc:sldChg chg="modSp mod modNotesTx">
        <pc:chgData name="Serhan AKSOY" userId="a0a403e4-8fab-4654-b8ed-49210174568f" providerId="ADAL" clId="{3DE448A3-4518-48B4-BCB2-B110397A6D38}" dt="2021-01-25T11:25:36.140" v="332" actId="20577"/>
        <pc:sldMkLst>
          <pc:docMk/>
          <pc:sldMk cId="3543987547" sldId="298"/>
        </pc:sldMkLst>
        <pc:graphicFrameChg chg="mod modGraphic">
          <ac:chgData name="Serhan AKSOY" userId="a0a403e4-8fab-4654-b8ed-49210174568f" providerId="ADAL" clId="{3DE448A3-4518-48B4-BCB2-B110397A6D38}" dt="2021-01-25T11:25:36.140" v="332" actId="20577"/>
          <ac:graphicFrameMkLst>
            <pc:docMk/>
            <pc:sldMk cId="3543987547" sldId="298"/>
            <ac:graphicFrameMk id="2" creationId="{00000000-0000-0000-0000-000000000000}"/>
          </ac:graphicFrameMkLst>
        </pc:graphicFrameChg>
      </pc:sldChg>
      <pc:sldChg chg="modSp mod">
        <pc:chgData name="Serhan AKSOY" userId="a0a403e4-8fab-4654-b8ed-49210174568f" providerId="ADAL" clId="{3DE448A3-4518-48B4-BCB2-B110397A6D38}" dt="2021-01-27T09:15:12.014" v="559"/>
        <pc:sldMkLst>
          <pc:docMk/>
          <pc:sldMk cId="1018774359" sldId="300"/>
        </pc:sldMkLst>
        <pc:graphicFrameChg chg="mod modGraphic">
          <ac:chgData name="Serhan AKSOY" userId="a0a403e4-8fab-4654-b8ed-49210174568f" providerId="ADAL" clId="{3DE448A3-4518-48B4-BCB2-B110397A6D38}" dt="2021-01-27T09:15:12.014" v="559"/>
          <ac:graphicFrameMkLst>
            <pc:docMk/>
            <pc:sldMk cId="1018774359" sldId="300"/>
            <ac:graphicFrameMk id="3" creationId="{00000000-0000-0000-0000-000000000000}"/>
          </ac:graphicFrameMkLst>
        </pc:graphicFrameChg>
      </pc:sldChg>
      <pc:sldChg chg="modSp mod">
        <pc:chgData name="Serhan AKSOY" userId="a0a403e4-8fab-4654-b8ed-49210174568f" providerId="ADAL" clId="{3DE448A3-4518-48B4-BCB2-B110397A6D38}" dt="2021-01-25T11:08:41.515" v="208" actId="20577"/>
        <pc:sldMkLst>
          <pc:docMk/>
          <pc:sldMk cId="3467529390" sldId="301"/>
        </pc:sldMkLst>
        <pc:graphicFrameChg chg="modGraphic">
          <ac:chgData name="Serhan AKSOY" userId="a0a403e4-8fab-4654-b8ed-49210174568f" providerId="ADAL" clId="{3DE448A3-4518-48B4-BCB2-B110397A6D38}" dt="2021-01-25T11:08:41.515" v="208" actId="20577"/>
          <ac:graphicFrameMkLst>
            <pc:docMk/>
            <pc:sldMk cId="3467529390" sldId="301"/>
            <ac:graphicFrameMk id="10" creationId="{8997E763-A9D7-42E8-9CC4-8DFBA8217158}"/>
          </ac:graphicFrameMkLst>
        </pc:graphicFrameChg>
      </pc:sldChg>
      <pc:sldChg chg="addSp delSp modSp mod">
        <pc:chgData name="Serhan AKSOY" userId="a0a403e4-8fab-4654-b8ed-49210174568f" providerId="ADAL" clId="{3DE448A3-4518-48B4-BCB2-B110397A6D38}" dt="2021-01-27T08:23:51.508" v="370" actId="14100"/>
        <pc:sldMkLst>
          <pc:docMk/>
          <pc:sldMk cId="2606809297" sldId="302"/>
        </pc:sldMkLst>
        <pc:picChg chg="del mod">
          <ac:chgData name="Serhan AKSOY" userId="a0a403e4-8fab-4654-b8ed-49210174568f" providerId="ADAL" clId="{3DE448A3-4518-48B4-BCB2-B110397A6D38}" dt="2021-01-25T11:09:03.812" v="213" actId="478"/>
          <ac:picMkLst>
            <pc:docMk/>
            <pc:sldMk cId="2606809297" sldId="302"/>
            <ac:picMk id="2" creationId="{6D0080A5-1C58-D242-89BA-4DA52D8AD157}"/>
          </ac:picMkLst>
        </pc:picChg>
        <pc:picChg chg="add mod">
          <ac:chgData name="Serhan AKSOY" userId="a0a403e4-8fab-4654-b8ed-49210174568f" providerId="ADAL" clId="{3DE448A3-4518-48B4-BCB2-B110397A6D38}" dt="2021-01-27T08:23:51.508" v="370" actId="14100"/>
          <ac:picMkLst>
            <pc:docMk/>
            <pc:sldMk cId="2606809297" sldId="302"/>
            <ac:picMk id="2" creationId="{9F18768A-E9BF-4E86-AF0F-D58E6FA20629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51:57.238" v="414" actId="14100"/>
        <pc:sldMkLst>
          <pc:docMk/>
          <pc:sldMk cId="181772722" sldId="303"/>
        </pc:sldMkLst>
        <pc:picChg chg="add del">
          <ac:chgData name="Serhan AKSOY" userId="a0a403e4-8fab-4654-b8ed-49210174568f" providerId="ADAL" clId="{3DE448A3-4518-48B4-BCB2-B110397A6D38}" dt="2021-01-27T08:49:51.353" v="404" actId="478"/>
          <ac:picMkLst>
            <pc:docMk/>
            <pc:sldMk cId="181772722" sldId="303"/>
            <ac:picMk id="2" creationId="{E2949A13-E022-44C8-8150-8473CD3F4C7E}"/>
          </ac:picMkLst>
        </pc:picChg>
        <pc:picChg chg="add del mod">
          <ac:chgData name="Serhan AKSOY" userId="a0a403e4-8fab-4654-b8ed-49210174568f" providerId="ADAL" clId="{3DE448A3-4518-48B4-BCB2-B110397A6D38}" dt="2021-01-27T08:51:39.021" v="411" actId="478"/>
          <ac:picMkLst>
            <pc:docMk/>
            <pc:sldMk cId="181772722" sldId="303"/>
            <ac:picMk id="3" creationId="{2F144E62-3AA2-4E5F-938B-F3AFA5F54555}"/>
          </ac:picMkLst>
        </pc:picChg>
        <pc:picChg chg="del">
          <ac:chgData name="Serhan AKSOY" userId="a0a403e4-8fab-4654-b8ed-49210174568f" providerId="ADAL" clId="{3DE448A3-4518-48B4-BCB2-B110397A6D38}" dt="2021-01-25T11:09:10.295" v="218" actId="478"/>
          <ac:picMkLst>
            <pc:docMk/>
            <pc:sldMk cId="181772722" sldId="303"/>
            <ac:picMk id="3" creationId="{41062FEF-D38F-D642-B15B-D9445F02D606}"/>
          </ac:picMkLst>
        </pc:picChg>
        <pc:picChg chg="add mod">
          <ac:chgData name="Serhan AKSOY" userId="a0a403e4-8fab-4654-b8ed-49210174568f" providerId="ADAL" clId="{3DE448A3-4518-48B4-BCB2-B110397A6D38}" dt="2021-01-27T08:51:57.238" v="414" actId="14100"/>
          <ac:picMkLst>
            <pc:docMk/>
            <pc:sldMk cId="181772722" sldId="303"/>
            <ac:picMk id="4" creationId="{E60B075F-2340-433F-BAD9-034C0CF23F16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9:09:10.583" v="502" actId="14100"/>
        <pc:sldMkLst>
          <pc:docMk/>
          <pc:sldMk cId="2256486799" sldId="304"/>
        </pc:sldMkLst>
        <pc:picChg chg="add mod">
          <ac:chgData name="Serhan AKSOY" userId="a0a403e4-8fab-4654-b8ed-49210174568f" providerId="ADAL" clId="{3DE448A3-4518-48B4-BCB2-B110397A6D38}" dt="2021-01-27T09:09:10.583" v="502" actId="14100"/>
          <ac:picMkLst>
            <pc:docMk/>
            <pc:sldMk cId="2256486799" sldId="304"/>
            <ac:picMk id="2" creationId="{58DBB211-DE18-4D21-9254-F731206B1731}"/>
          </ac:picMkLst>
        </pc:picChg>
        <pc:picChg chg="add del">
          <ac:chgData name="Serhan AKSOY" userId="a0a403e4-8fab-4654-b8ed-49210174568f" providerId="ADAL" clId="{3DE448A3-4518-48B4-BCB2-B110397A6D38}" dt="2021-01-27T09:03:07.949" v="499" actId="478"/>
          <ac:picMkLst>
            <pc:docMk/>
            <pc:sldMk cId="2256486799" sldId="304"/>
            <ac:picMk id="136" creationId="{5BE76178-34D0-2C44-9CBF-9448D98BCC38}"/>
          </ac:picMkLst>
        </pc:picChg>
      </pc:sldChg>
      <pc:sldChg chg="delSp del mod">
        <pc:chgData name="Serhan AKSOY" userId="a0a403e4-8fab-4654-b8ed-49210174568f" providerId="ADAL" clId="{3DE448A3-4518-48B4-BCB2-B110397A6D38}" dt="2021-01-27T07:54:45.892" v="364" actId="2696"/>
        <pc:sldMkLst>
          <pc:docMk/>
          <pc:sldMk cId="1235074946" sldId="306"/>
        </pc:sldMkLst>
        <pc:picChg chg="del">
          <ac:chgData name="Serhan AKSOY" userId="a0a403e4-8fab-4654-b8ed-49210174568f" providerId="ADAL" clId="{3DE448A3-4518-48B4-BCB2-B110397A6D38}" dt="2021-01-25T11:08:59.696" v="210" actId="478"/>
          <ac:picMkLst>
            <pc:docMk/>
            <pc:sldMk cId="1235074946" sldId="306"/>
            <ac:picMk id="4" creationId="{672988CD-FE52-5B4C-B876-A6120129350A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24:17.854" v="374" actId="14100"/>
        <pc:sldMkLst>
          <pc:docMk/>
          <pc:sldMk cId="4254963098" sldId="307"/>
        </pc:sldMkLst>
        <pc:picChg chg="del mod">
          <ac:chgData name="Serhan AKSOY" userId="a0a403e4-8fab-4654-b8ed-49210174568f" providerId="ADAL" clId="{3DE448A3-4518-48B4-BCB2-B110397A6D38}" dt="2021-01-25T11:09:06.296" v="215" actId="478"/>
          <ac:picMkLst>
            <pc:docMk/>
            <pc:sldMk cId="4254963098" sldId="307"/>
            <ac:picMk id="2" creationId="{A08C3A1A-ED43-4542-993F-CE5B72166522}"/>
          </ac:picMkLst>
        </pc:picChg>
        <pc:picChg chg="add mod">
          <ac:chgData name="Serhan AKSOY" userId="a0a403e4-8fab-4654-b8ed-49210174568f" providerId="ADAL" clId="{3DE448A3-4518-48B4-BCB2-B110397A6D38}" dt="2021-01-27T08:24:17.854" v="374" actId="14100"/>
          <ac:picMkLst>
            <pc:docMk/>
            <pc:sldMk cId="4254963098" sldId="307"/>
            <ac:picMk id="2" creationId="{CCC4243F-E583-4605-B249-A961F5224026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52:18.614" v="417" actId="14100"/>
        <pc:sldMkLst>
          <pc:docMk/>
          <pc:sldMk cId="1147927949" sldId="308"/>
        </pc:sldMkLst>
        <pc:picChg chg="add mod">
          <ac:chgData name="Serhan AKSOY" userId="a0a403e4-8fab-4654-b8ed-49210174568f" providerId="ADAL" clId="{3DE448A3-4518-48B4-BCB2-B110397A6D38}" dt="2021-01-27T08:52:18.614" v="417" actId="14100"/>
          <ac:picMkLst>
            <pc:docMk/>
            <pc:sldMk cId="1147927949" sldId="308"/>
            <ac:picMk id="2" creationId="{E04783B1-45E7-4064-B1FE-7A585A156A7D}"/>
          </ac:picMkLst>
        </pc:picChg>
        <pc:picChg chg="del mod">
          <ac:chgData name="Serhan AKSOY" userId="a0a403e4-8fab-4654-b8ed-49210174568f" providerId="ADAL" clId="{3DE448A3-4518-48B4-BCB2-B110397A6D38}" dt="2021-01-25T11:09:12.720" v="220" actId="478"/>
          <ac:picMkLst>
            <pc:docMk/>
            <pc:sldMk cId="1147927949" sldId="308"/>
            <ac:picMk id="4" creationId="{63F16CF2-DCA2-2F46-814E-DFB03CA7CC07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53:27.014" v="422" actId="14100"/>
        <pc:sldMkLst>
          <pc:docMk/>
          <pc:sldMk cId="3988026452" sldId="309"/>
        </pc:sldMkLst>
        <pc:picChg chg="add del">
          <ac:chgData name="Serhan AKSOY" userId="a0a403e4-8fab-4654-b8ed-49210174568f" providerId="ADAL" clId="{3DE448A3-4518-48B4-BCB2-B110397A6D38}" dt="2021-01-27T08:53:04.467" v="419" actId="478"/>
          <ac:picMkLst>
            <pc:docMk/>
            <pc:sldMk cId="3988026452" sldId="309"/>
            <ac:picMk id="2" creationId="{99A497CC-2A02-4737-A994-9516EB952CD1}"/>
          </ac:picMkLst>
        </pc:picChg>
        <pc:picChg chg="add mod">
          <ac:chgData name="Serhan AKSOY" userId="a0a403e4-8fab-4654-b8ed-49210174568f" providerId="ADAL" clId="{3DE448A3-4518-48B4-BCB2-B110397A6D38}" dt="2021-01-27T08:53:27.014" v="422" actId="14100"/>
          <ac:picMkLst>
            <pc:docMk/>
            <pc:sldMk cId="3988026452" sldId="309"/>
            <ac:picMk id="3" creationId="{67253F03-2BBE-4A60-B6C7-72BEEDBE598F}"/>
          </ac:picMkLst>
        </pc:picChg>
        <pc:picChg chg="del">
          <ac:chgData name="Serhan AKSOY" userId="a0a403e4-8fab-4654-b8ed-49210174568f" providerId="ADAL" clId="{3DE448A3-4518-48B4-BCB2-B110397A6D38}" dt="2021-01-25T11:09:14.736" v="221" actId="478"/>
          <ac:picMkLst>
            <pc:docMk/>
            <pc:sldMk cId="3988026452" sldId="309"/>
            <ac:picMk id="3" creationId="{87D75B6C-5A40-3F4C-AF40-AFDFC22D376E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53:54.048" v="425" actId="14100"/>
        <pc:sldMkLst>
          <pc:docMk/>
          <pc:sldMk cId="3101437035" sldId="310"/>
        </pc:sldMkLst>
        <pc:picChg chg="del">
          <ac:chgData name="Serhan AKSOY" userId="a0a403e4-8fab-4654-b8ed-49210174568f" providerId="ADAL" clId="{3DE448A3-4518-48B4-BCB2-B110397A6D38}" dt="2021-01-25T11:09:16.923" v="222" actId="478"/>
          <ac:picMkLst>
            <pc:docMk/>
            <pc:sldMk cId="3101437035" sldId="310"/>
            <ac:picMk id="2" creationId="{9A0FF0FD-5A53-684A-9AC7-9AC68F81A8BD}"/>
          </ac:picMkLst>
        </pc:picChg>
        <pc:picChg chg="add mod">
          <ac:chgData name="Serhan AKSOY" userId="a0a403e4-8fab-4654-b8ed-49210174568f" providerId="ADAL" clId="{3DE448A3-4518-48B4-BCB2-B110397A6D38}" dt="2021-01-27T08:53:54.048" v="425" actId="14100"/>
          <ac:picMkLst>
            <pc:docMk/>
            <pc:sldMk cId="3101437035" sldId="310"/>
            <ac:picMk id="2" creationId="{B315B7FB-456C-4271-BC22-941B005794AD}"/>
          </ac:picMkLst>
        </pc:picChg>
      </pc:sldChg>
      <pc:sldChg chg="addSp delSp modSp mod">
        <pc:chgData name="Serhan AKSOY" userId="a0a403e4-8fab-4654-b8ed-49210174568f" providerId="ADAL" clId="{3DE448A3-4518-48B4-BCB2-B110397A6D38}" dt="2021-01-27T08:54:21.623" v="428" actId="14100"/>
        <pc:sldMkLst>
          <pc:docMk/>
          <pc:sldMk cId="183248604" sldId="312"/>
        </pc:sldMkLst>
        <pc:picChg chg="add mod">
          <ac:chgData name="Serhan AKSOY" userId="a0a403e4-8fab-4654-b8ed-49210174568f" providerId="ADAL" clId="{3DE448A3-4518-48B4-BCB2-B110397A6D38}" dt="2021-01-27T08:54:21.623" v="428" actId="14100"/>
          <ac:picMkLst>
            <pc:docMk/>
            <pc:sldMk cId="183248604" sldId="312"/>
            <ac:picMk id="2" creationId="{B690F0D4-C8B4-42FA-8BD7-CBF944A8B132}"/>
          </ac:picMkLst>
        </pc:picChg>
        <pc:picChg chg="del">
          <ac:chgData name="Serhan AKSOY" userId="a0a403e4-8fab-4654-b8ed-49210174568f" providerId="ADAL" clId="{3DE448A3-4518-48B4-BCB2-B110397A6D38}" dt="2021-01-25T11:09:19.373" v="223" actId="478"/>
          <ac:picMkLst>
            <pc:docMk/>
            <pc:sldMk cId="183248604" sldId="312"/>
            <ac:picMk id="3" creationId="{E6D7355F-276B-7F43-9D81-BC6B4D9E7D51}"/>
          </ac:picMkLst>
        </pc:picChg>
      </pc:sldChg>
      <pc:sldChg chg="modSp mod">
        <pc:chgData name="Serhan AKSOY" userId="a0a403e4-8fab-4654-b8ed-49210174568f" providerId="ADAL" clId="{3DE448A3-4518-48B4-BCB2-B110397A6D38}" dt="2021-01-27T08:25:04.332" v="399" actId="1076"/>
        <pc:sldMkLst>
          <pc:docMk/>
          <pc:sldMk cId="545351037" sldId="313"/>
        </pc:sldMkLst>
        <pc:spChg chg="mod">
          <ac:chgData name="Serhan AKSOY" userId="a0a403e4-8fab-4654-b8ed-49210174568f" providerId="ADAL" clId="{3DE448A3-4518-48B4-BCB2-B110397A6D38}" dt="2021-01-27T08:25:04.332" v="399" actId="1076"/>
          <ac:spMkLst>
            <pc:docMk/>
            <pc:sldMk cId="545351037" sldId="313"/>
            <ac:spMk id="5" creationId="{00000000-0000-0000-0000-000000000000}"/>
          </ac:spMkLst>
        </pc:spChg>
        <pc:spChg chg="mod">
          <ac:chgData name="Serhan AKSOY" userId="a0a403e4-8fab-4654-b8ed-49210174568f" providerId="ADAL" clId="{3DE448A3-4518-48B4-BCB2-B110397A6D38}" dt="2021-01-27T08:25:00.538" v="398" actId="20577"/>
          <ac:spMkLst>
            <pc:docMk/>
            <pc:sldMk cId="545351037" sldId="313"/>
            <ac:spMk id="66" creationId="{00000000-0000-0000-0000-000000000000}"/>
          </ac:spMkLst>
        </pc:spChg>
      </pc:sldChg>
      <pc:sldChg chg="addSp delSp modSp add mod">
        <pc:chgData name="Serhan AKSOY" userId="a0a403e4-8fab-4654-b8ed-49210174568f" providerId="ADAL" clId="{3DE448A3-4518-48B4-BCB2-B110397A6D38}" dt="2021-01-27T08:56:26.431" v="442" actId="14100"/>
        <pc:sldMkLst>
          <pc:docMk/>
          <pc:sldMk cId="4227307836" sldId="314"/>
        </pc:sldMkLst>
        <pc:spChg chg="mod">
          <ac:chgData name="Serhan AKSOY" userId="a0a403e4-8fab-4654-b8ed-49210174568f" providerId="ADAL" clId="{3DE448A3-4518-48B4-BCB2-B110397A6D38}" dt="2021-01-27T08:54:28.193" v="431" actId="20577"/>
          <ac:spMkLst>
            <pc:docMk/>
            <pc:sldMk cId="4227307836" sldId="314"/>
            <ac:spMk id="5" creationId="{00000000-0000-0000-0000-000000000000}"/>
          </ac:spMkLst>
        </pc:spChg>
        <pc:picChg chg="del">
          <ac:chgData name="Serhan AKSOY" userId="a0a403e4-8fab-4654-b8ed-49210174568f" providerId="ADAL" clId="{3DE448A3-4518-48B4-BCB2-B110397A6D38}" dt="2021-01-27T08:54:29.522" v="432" actId="478"/>
          <ac:picMkLst>
            <pc:docMk/>
            <pc:sldMk cId="4227307836" sldId="314"/>
            <ac:picMk id="2" creationId="{B690F0D4-C8B4-42FA-8BD7-CBF944A8B132}"/>
          </ac:picMkLst>
        </pc:picChg>
        <pc:picChg chg="add del">
          <ac:chgData name="Serhan AKSOY" userId="a0a403e4-8fab-4654-b8ed-49210174568f" providerId="ADAL" clId="{3DE448A3-4518-48B4-BCB2-B110397A6D38}" dt="2021-01-27T08:55:13.735" v="434" actId="478"/>
          <ac:picMkLst>
            <pc:docMk/>
            <pc:sldMk cId="4227307836" sldId="314"/>
            <ac:picMk id="3" creationId="{1CE049D2-AD84-4F27-961B-DD2C43B9973A}"/>
          </ac:picMkLst>
        </pc:picChg>
        <pc:picChg chg="add del mod">
          <ac:chgData name="Serhan AKSOY" userId="a0a403e4-8fab-4654-b8ed-49210174568f" providerId="ADAL" clId="{3DE448A3-4518-48B4-BCB2-B110397A6D38}" dt="2021-01-27T08:55:28.312" v="439" actId="478"/>
          <ac:picMkLst>
            <pc:docMk/>
            <pc:sldMk cId="4227307836" sldId="314"/>
            <ac:picMk id="4" creationId="{D59C3647-4060-4FBF-83B9-FB09787C6747}"/>
          </ac:picMkLst>
        </pc:picChg>
        <pc:picChg chg="add mod">
          <ac:chgData name="Serhan AKSOY" userId="a0a403e4-8fab-4654-b8ed-49210174568f" providerId="ADAL" clId="{3DE448A3-4518-48B4-BCB2-B110397A6D38}" dt="2021-01-27T08:56:26.431" v="442" actId="14100"/>
          <ac:picMkLst>
            <pc:docMk/>
            <pc:sldMk cId="4227307836" sldId="314"/>
            <ac:picMk id="8" creationId="{51C06C3D-BF6F-40D3-82BB-8DD6B92B5AFB}"/>
          </ac:picMkLst>
        </pc:picChg>
      </pc:sldChg>
      <pc:sldChg chg="addSp delSp modSp add mod">
        <pc:chgData name="Serhan AKSOY" userId="a0a403e4-8fab-4654-b8ed-49210174568f" providerId="ADAL" clId="{3DE448A3-4518-48B4-BCB2-B110397A6D38}" dt="2021-01-27T08:56:40.592" v="448" actId="14100"/>
        <pc:sldMkLst>
          <pc:docMk/>
          <pc:sldMk cId="699152868" sldId="315"/>
        </pc:sldMkLst>
        <pc:picChg chg="add mod">
          <ac:chgData name="Serhan AKSOY" userId="a0a403e4-8fab-4654-b8ed-49210174568f" providerId="ADAL" clId="{3DE448A3-4518-48B4-BCB2-B110397A6D38}" dt="2021-01-27T08:56:40.592" v="448" actId="14100"/>
          <ac:picMkLst>
            <pc:docMk/>
            <pc:sldMk cId="699152868" sldId="315"/>
            <ac:picMk id="2" creationId="{0A1D3B0B-E9C9-4BBD-A910-6D029C313D49}"/>
          </ac:picMkLst>
        </pc:picChg>
        <pc:picChg chg="del">
          <ac:chgData name="Serhan AKSOY" userId="a0a403e4-8fab-4654-b8ed-49210174568f" providerId="ADAL" clId="{3DE448A3-4518-48B4-BCB2-B110397A6D38}" dt="2021-01-27T08:56:30.800" v="444" actId="478"/>
          <ac:picMkLst>
            <pc:docMk/>
            <pc:sldMk cId="699152868" sldId="315"/>
            <ac:picMk id="8" creationId="{51C06C3D-BF6F-40D3-82BB-8DD6B92B5AFB}"/>
          </ac:picMkLst>
        </pc:picChg>
      </pc:sldChg>
      <pc:sldChg chg="add">
        <pc:chgData name="Serhan AKSOY" userId="a0a403e4-8fab-4654-b8ed-49210174568f" providerId="ADAL" clId="{3DE448A3-4518-48B4-BCB2-B110397A6D38}" dt="2021-01-27T08:56:52.928" v="449" actId="2890"/>
        <pc:sldMkLst>
          <pc:docMk/>
          <pc:sldMk cId="4162829909" sldId="316"/>
        </pc:sldMkLst>
      </pc:sldChg>
      <pc:sldChg chg="addSp delSp modSp add mod">
        <pc:chgData name="Serhan AKSOY" userId="a0a403e4-8fab-4654-b8ed-49210174568f" providerId="ADAL" clId="{3DE448A3-4518-48B4-BCB2-B110397A6D38}" dt="2021-01-27T08:58:15.010" v="459" actId="14100"/>
        <pc:sldMkLst>
          <pc:docMk/>
          <pc:sldMk cId="2631230461" sldId="317"/>
        </pc:sldMkLst>
        <pc:spChg chg="mod">
          <ac:chgData name="Serhan AKSOY" userId="a0a403e4-8fab-4654-b8ed-49210174568f" providerId="ADAL" clId="{3DE448A3-4518-48B4-BCB2-B110397A6D38}" dt="2021-01-27T08:58:00.171" v="453" actId="5793"/>
          <ac:spMkLst>
            <pc:docMk/>
            <pc:sldMk cId="2631230461" sldId="317"/>
            <ac:spMk id="5" creationId="{00000000-0000-0000-0000-000000000000}"/>
          </ac:spMkLst>
        </pc:spChg>
        <pc:picChg chg="del">
          <ac:chgData name="Serhan AKSOY" userId="a0a403e4-8fab-4654-b8ed-49210174568f" providerId="ADAL" clId="{3DE448A3-4518-48B4-BCB2-B110397A6D38}" dt="2021-01-27T08:58:01.790" v="454" actId="478"/>
          <ac:picMkLst>
            <pc:docMk/>
            <pc:sldMk cId="2631230461" sldId="317"/>
            <ac:picMk id="2" creationId="{0A1D3B0B-E9C9-4BBD-A910-6D029C313D49}"/>
          </ac:picMkLst>
        </pc:picChg>
        <pc:picChg chg="add mod">
          <ac:chgData name="Serhan AKSOY" userId="a0a403e4-8fab-4654-b8ed-49210174568f" providerId="ADAL" clId="{3DE448A3-4518-48B4-BCB2-B110397A6D38}" dt="2021-01-27T08:58:15.010" v="459" actId="14100"/>
          <ac:picMkLst>
            <pc:docMk/>
            <pc:sldMk cId="2631230461" sldId="317"/>
            <ac:picMk id="3" creationId="{C19EC075-DF58-48FE-8BB1-631CF857F3BA}"/>
          </ac:picMkLst>
        </pc:picChg>
      </pc:sldChg>
      <pc:sldChg chg="addSp delSp modSp add mod">
        <pc:chgData name="Serhan AKSOY" userId="a0a403e4-8fab-4654-b8ed-49210174568f" providerId="ADAL" clId="{3DE448A3-4518-48B4-BCB2-B110397A6D38}" dt="2021-01-27T08:59:05.951" v="469" actId="20577"/>
        <pc:sldMkLst>
          <pc:docMk/>
          <pc:sldMk cId="2340269147" sldId="318"/>
        </pc:sldMkLst>
        <pc:spChg chg="mod">
          <ac:chgData name="Serhan AKSOY" userId="a0a403e4-8fab-4654-b8ed-49210174568f" providerId="ADAL" clId="{3DE448A3-4518-48B4-BCB2-B110397A6D38}" dt="2021-01-27T08:59:05.951" v="469" actId="20577"/>
          <ac:spMkLst>
            <pc:docMk/>
            <pc:sldMk cId="2340269147" sldId="318"/>
            <ac:spMk id="5" creationId="{00000000-0000-0000-0000-000000000000}"/>
          </ac:spMkLst>
        </pc:spChg>
        <pc:picChg chg="add mod">
          <ac:chgData name="Serhan AKSOY" userId="a0a403e4-8fab-4654-b8ed-49210174568f" providerId="ADAL" clId="{3DE448A3-4518-48B4-BCB2-B110397A6D38}" dt="2021-01-27T08:59:02.310" v="468" actId="14100"/>
          <ac:picMkLst>
            <pc:docMk/>
            <pc:sldMk cId="2340269147" sldId="318"/>
            <ac:picMk id="2" creationId="{2D46332E-933A-4404-98FA-D0B0D57DF8B0}"/>
          </ac:picMkLst>
        </pc:picChg>
        <pc:picChg chg="del">
          <ac:chgData name="Serhan AKSOY" userId="a0a403e4-8fab-4654-b8ed-49210174568f" providerId="ADAL" clId="{3DE448A3-4518-48B4-BCB2-B110397A6D38}" dt="2021-01-27T08:58:23.031" v="462" actId="478"/>
          <ac:picMkLst>
            <pc:docMk/>
            <pc:sldMk cId="2340269147" sldId="318"/>
            <ac:picMk id="3" creationId="{C19EC075-DF58-48FE-8BB1-631CF857F3BA}"/>
          </ac:picMkLst>
        </pc:picChg>
      </pc:sldChg>
      <pc:sldChg chg="addSp delSp modSp add mod">
        <pc:chgData name="Serhan AKSOY" userId="a0a403e4-8fab-4654-b8ed-49210174568f" providerId="ADAL" clId="{3DE448A3-4518-48B4-BCB2-B110397A6D38}" dt="2021-01-27T09:00:24.410" v="482" actId="14100"/>
        <pc:sldMkLst>
          <pc:docMk/>
          <pc:sldMk cId="2449977140" sldId="319"/>
        </pc:sldMkLst>
        <pc:spChg chg="mod">
          <ac:chgData name="Serhan AKSOY" userId="a0a403e4-8fab-4654-b8ed-49210174568f" providerId="ADAL" clId="{3DE448A3-4518-48B4-BCB2-B110397A6D38}" dt="2021-01-27T08:59:09.210" v="471" actId="20577"/>
          <ac:spMkLst>
            <pc:docMk/>
            <pc:sldMk cId="2449977140" sldId="319"/>
            <ac:spMk id="5" creationId="{00000000-0000-0000-0000-000000000000}"/>
          </ac:spMkLst>
        </pc:spChg>
        <pc:picChg chg="add del mod">
          <ac:chgData name="Serhan AKSOY" userId="a0a403e4-8fab-4654-b8ed-49210174568f" providerId="ADAL" clId="{3DE448A3-4518-48B4-BCB2-B110397A6D38}" dt="2021-01-27T08:59:52.398" v="478" actId="478"/>
          <ac:picMkLst>
            <pc:docMk/>
            <pc:sldMk cId="2449977140" sldId="319"/>
            <ac:picMk id="2" creationId="{17FEB9F5-A1D5-484F-8A93-BF1DDEE4A7BD}"/>
          </ac:picMkLst>
        </pc:picChg>
        <pc:picChg chg="del">
          <ac:chgData name="Serhan AKSOY" userId="a0a403e4-8fab-4654-b8ed-49210174568f" providerId="ADAL" clId="{3DE448A3-4518-48B4-BCB2-B110397A6D38}" dt="2021-01-27T08:58:23.979" v="463" actId="478"/>
          <ac:picMkLst>
            <pc:docMk/>
            <pc:sldMk cId="2449977140" sldId="319"/>
            <ac:picMk id="3" creationId="{C19EC075-DF58-48FE-8BB1-631CF857F3BA}"/>
          </ac:picMkLst>
        </pc:picChg>
        <pc:picChg chg="add mod">
          <ac:chgData name="Serhan AKSOY" userId="a0a403e4-8fab-4654-b8ed-49210174568f" providerId="ADAL" clId="{3DE448A3-4518-48B4-BCB2-B110397A6D38}" dt="2021-01-27T09:00:24.410" v="482" actId="14100"/>
          <ac:picMkLst>
            <pc:docMk/>
            <pc:sldMk cId="2449977140" sldId="319"/>
            <ac:picMk id="4" creationId="{112A7361-20B8-447E-A748-9C82168ED7F2}"/>
          </ac:picMkLst>
        </pc:picChg>
      </pc:sldChg>
      <pc:sldChg chg="addSp delSp modSp add mod">
        <pc:chgData name="Serhan AKSOY" userId="a0a403e4-8fab-4654-b8ed-49210174568f" providerId="ADAL" clId="{3DE448A3-4518-48B4-BCB2-B110397A6D38}" dt="2021-01-27T09:00:59.212" v="489" actId="14100"/>
        <pc:sldMkLst>
          <pc:docMk/>
          <pc:sldMk cId="353098208" sldId="320"/>
        </pc:sldMkLst>
        <pc:spChg chg="mod">
          <ac:chgData name="Serhan AKSOY" userId="a0a403e4-8fab-4654-b8ed-49210174568f" providerId="ADAL" clId="{3DE448A3-4518-48B4-BCB2-B110397A6D38}" dt="2021-01-27T09:00:30.575" v="484" actId="20577"/>
          <ac:spMkLst>
            <pc:docMk/>
            <pc:sldMk cId="353098208" sldId="320"/>
            <ac:spMk id="5" creationId="{00000000-0000-0000-0000-000000000000}"/>
          </ac:spMkLst>
        </pc:spChg>
        <pc:picChg chg="del">
          <ac:chgData name="Serhan AKSOY" userId="a0a403e4-8fab-4654-b8ed-49210174568f" providerId="ADAL" clId="{3DE448A3-4518-48B4-BCB2-B110397A6D38}" dt="2021-01-27T09:00:28.911" v="483" actId="478"/>
          <ac:picMkLst>
            <pc:docMk/>
            <pc:sldMk cId="353098208" sldId="320"/>
            <ac:picMk id="2" creationId="{17FEB9F5-A1D5-484F-8A93-BF1DDEE4A7BD}"/>
          </ac:picMkLst>
        </pc:picChg>
        <pc:picChg chg="add mod">
          <ac:chgData name="Serhan AKSOY" userId="a0a403e4-8fab-4654-b8ed-49210174568f" providerId="ADAL" clId="{3DE448A3-4518-48B4-BCB2-B110397A6D38}" dt="2021-01-27T09:00:59.212" v="489" actId="14100"/>
          <ac:picMkLst>
            <pc:docMk/>
            <pc:sldMk cId="353098208" sldId="320"/>
            <ac:picMk id="3" creationId="{46D624C4-64B9-4FD0-A353-826AD4BCEE3A}"/>
          </ac:picMkLst>
        </pc:picChg>
      </pc:sldChg>
      <pc:sldChg chg="addSp delSp modSp add mod">
        <pc:chgData name="Serhan AKSOY" userId="a0a403e4-8fab-4654-b8ed-49210174568f" providerId="ADAL" clId="{3DE448A3-4518-48B4-BCB2-B110397A6D38}" dt="2021-01-27T09:09:41.811" v="507" actId="14100"/>
        <pc:sldMkLst>
          <pc:docMk/>
          <pc:sldMk cId="16991273" sldId="321"/>
        </pc:sldMkLst>
        <pc:picChg chg="del">
          <ac:chgData name="Serhan AKSOY" userId="a0a403e4-8fab-4654-b8ed-49210174568f" providerId="ADAL" clId="{3DE448A3-4518-48B4-BCB2-B110397A6D38}" dt="2021-01-27T09:09:16.476" v="504" actId="478"/>
          <ac:picMkLst>
            <pc:docMk/>
            <pc:sldMk cId="16991273" sldId="321"/>
            <ac:picMk id="2" creationId="{58DBB211-DE18-4D21-9254-F731206B1731}"/>
          </ac:picMkLst>
        </pc:picChg>
        <pc:picChg chg="add mod">
          <ac:chgData name="Serhan AKSOY" userId="a0a403e4-8fab-4654-b8ed-49210174568f" providerId="ADAL" clId="{3DE448A3-4518-48B4-BCB2-B110397A6D38}" dt="2021-01-27T09:09:41.811" v="507" actId="14100"/>
          <ac:picMkLst>
            <pc:docMk/>
            <pc:sldMk cId="16991273" sldId="321"/>
            <ac:picMk id="3" creationId="{11430E5D-42E0-4F46-804B-793D70CF1073}"/>
          </ac:picMkLst>
        </pc:picChg>
      </pc:sldChg>
      <pc:sldChg chg="addSp delSp modSp add mod">
        <pc:chgData name="Serhan AKSOY" userId="a0a403e4-8fab-4654-b8ed-49210174568f" providerId="ADAL" clId="{3DE448A3-4518-48B4-BCB2-B110397A6D38}" dt="2021-01-27T09:13:07.224" v="523" actId="14100"/>
        <pc:sldMkLst>
          <pc:docMk/>
          <pc:sldMk cId="1397217092" sldId="322"/>
        </pc:sldMkLst>
        <pc:picChg chg="del">
          <ac:chgData name="Serhan AKSOY" userId="a0a403e4-8fab-4654-b8ed-49210174568f" providerId="ADAL" clId="{3DE448A3-4518-48B4-BCB2-B110397A6D38}" dt="2021-01-27T09:11:37.565" v="514" actId="478"/>
          <ac:picMkLst>
            <pc:docMk/>
            <pc:sldMk cId="1397217092" sldId="322"/>
            <ac:picMk id="2" creationId="{739F3B0A-B5D2-4A4A-849C-B92B43DE03BD}"/>
          </ac:picMkLst>
        </pc:picChg>
        <pc:picChg chg="add del mod">
          <ac:chgData name="Serhan AKSOY" userId="a0a403e4-8fab-4654-b8ed-49210174568f" providerId="ADAL" clId="{3DE448A3-4518-48B4-BCB2-B110397A6D38}" dt="2021-01-27T09:12:22.211" v="519" actId="478"/>
          <ac:picMkLst>
            <pc:docMk/>
            <pc:sldMk cId="1397217092" sldId="322"/>
            <ac:picMk id="4" creationId="{A617A0D9-C80D-428F-B3F0-9D509F80558C}"/>
          </ac:picMkLst>
        </pc:picChg>
        <pc:picChg chg="add mod">
          <ac:chgData name="Serhan AKSOY" userId="a0a403e4-8fab-4654-b8ed-49210174568f" providerId="ADAL" clId="{3DE448A3-4518-48B4-BCB2-B110397A6D38}" dt="2021-01-27T09:13:07.224" v="523" actId="14100"/>
          <ac:picMkLst>
            <pc:docMk/>
            <pc:sldMk cId="1397217092" sldId="322"/>
            <ac:picMk id="66" creationId="{AD0C377A-FC9E-4489-80A3-EC0930DDDFF4}"/>
          </ac:picMkLst>
        </pc:picChg>
      </pc:sldChg>
    </pc:docChg>
  </pc:docChgLst>
  <pc:docChgLst>
    <pc:chgData name="Serhan AKSOY" userId="a0a403e4-8fab-4654-b8ed-49210174568f" providerId="ADAL" clId="{16BB4110-4084-4202-9459-D91072B85373}"/>
    <pc:docChg chg="undo custSel modSld">
      <pc:chgData name="Serhan AKSOY" userId="a0a403e4-8fab-4654-b8ed-49210174568f" providerId="ADAL" clId="{16BB4110-4084-4202-9459-D91072B85373}" dt="2021-01-25T08:19:54.264" v="17" actId="14100"/>
      <pc:docMkLst>
        <pc:docMk/>
      </pc:docMkLst>
      <pc:sldChg chg="modSp mod">
        <pc:chgData name="Serhan AKSOY" userId="a0a403e4-8fab-4654-b8ed-49210174568f" providerId="ADAL" clId="{16BB4110-4084-4202-9459-D91072B85373}" dt="2021-01-25T08:18:52.758" v="6" actId="20577"/>
        <pc:sldMkLst>
          <pc:docMk/>
          <pc:sldMk cId="1057669782" sldId="256"/>
        </pc:sldMkLst>
        <pc:spChg chg="mod">
          <ac:chgData name="Serhan AKSOY" userId="a0a403e4-8fab-4654-b8ed-49210174568f" providerId="ADAL" clId="{16BB4110-4084-4202-9459-D91072B85373}" dt="2021-01-25T08:18:52.758" v="6" actId="20577"/>
          <ac:spMkLst>
            <pc:docMk/>
            <pc:sldMk cId="1057669782" sldId="256"/>
            <ac:spMk id="2" creationId="{00000000-0000-0000-0000-000000000000}"/>
          </ac:spMkLst>
        </pc:spChg>
      </pc:sldChg>
      <pc:sldChg chg="modSp mod">
        <pc:chgData name="Serhan AKSOY" userId="a0a403e4-8fab-4654-b8ed-49210174568f" providerId="ADAL" clId="{16BB4110-4084-4202-9459-D91072B85373}" dt="2021-01-25T08:19:04.138" v="8" actId="6549"/>
        <pc:sldMkLst>
          <pc:docMk/>
          <pc:sldMk cId="1938822391" sldId="288"/>
        </pc:sldMkLst>
        <pc:graphicFrameChg chg="modGraphic">
          <ac:chgData name="Serhan AKSOY" userId="a0a403e4-8fab-4654-b8ed-49210174568f" providerId="ADAL" clId="{16BB4110-4084-4202-9459-D91072B85373}" dt="2021-01-25T08:19:04.138" v="8" actId="6549"/>
          <ac:graphicFrameMkLst>
            <pc:docMk/>
            <pc:sldMk cId="1938822391" sldId="288"/>
            <ac:graphicFrameMk id="3" creationId="{00000000-0000-0000-0000-000000000000}"/>
          </ac:graphicFrameMkLst>
        </pc:graphicFrameChg>
      </pc:sldChg>
      <pc:sldChg chg="modSp mod">
        <pc:chgData name="Serhan AKSOY" userId="a0a403e4-8fab-4654-b8ed-49210174568f" providerId="ADAL" clId="{16BB4110-4084-4202-9459-D91072B85373}" dt="2021-01-25T08:19:07.761" v="10" actId="6549"/>
        <pc:sldMkLst>
          <pc:docMk/>
          <pc:sldMk cId="1018774359" sldId="300"/>
        </pc:sldMkLst>
        <pc:graphicFrameChg chg="modGraphic">
          <ac:chgData name="Serhan AKSOY" userId="a0a403e4-8fab-4654-b8ed-49210174568f" providerId="ADAL" clId="{16BB4110-4084-4202-9459-D91072B85373}" dt="2021-01-25T08:19:07.761" v="10" actId="6549"/>
          <ac:graphicFrameMkLst>
            <pc:docMk/>
            <pc:sldMk cId="1018774359" sldId="300"/>
            <ac:graphicFrameMk id="3" creationId="{00000000-0000-0000-0000-000000000000}"/>
          </ac:graphicFrameMkLst>
        </pc:graphicFrameChg>
      </pc:sldChg>
      <pc:sldChg chg="modSp mod">
        <pc:chgData name="Serhan AKSOY" userId="a0a403e4-8fab-4654-b8ed-49210174568f" providerId="ADAL" clId="{16BB4110-4084-4202-9459-D91072B85373}" dt="2021-01-25T08:19:54.264" v="17" actId="14100"/>
        <pc:sldMkLst>
          <pc:docMk/>
          <pc:sldMk cId="3467529390" sldId="301"/>
        </pc:sldMkLst>
        <pc:graphicFrameChg chg="mod modGraphic">
          <ac:chgData name="Serhan AKSOY" userId="a0a403e4-8fab-4654-b8ed-49210174568f" providerId="ADAL" clId="{16BB4110-4084-4202-9459-D91072B85373}" dt="2021-01-25T08:19:54.264" v="17" actId="14100"/>
          <ac:graphicFrameMkLst>
            <pc:docMk/>
            <pc:sldMk cId="3467529390" sldId="301"/>
            <ac:graphicFrameMk id="10" creationId="{8997E763-A9D7-42E8-9CC4-8DFBA821715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sz="2000" b="1" dirty="0"/>
              <a:t>Memnuniyet</a:t>
            </a:r>
            <a:r>
              <a:rPr lang="tr-TR" sz="2000" b="1" baseline="0" dirty="0"/>
              <a:t> Ölçüm Sonuçları</a:t>
            </a:r>
            <a:br>
              <a:rPr lang="tr-TR" baseline="0" dirty="0"/>
            </a:br>
            <a:r>
              <a:rPr lang="tr-TR" sz="1400" baseline="0" dirty="0"/>
              <a:t> </a:t>
            </a:r>
            <a:br>
              <a:rPr lang="tr-TR" baseline="0" dirty="0"/>
            </a:br>
            <a:r>
              <a:rPr lang="tr-TR" b="1" baseline="0" dirty="0">
                <a:solidFill>
                  <a:schemeClr val="accent1"/>
                </a:solidFill>
              </a:rPr>
              <a:t>Mavi:</a:t>
            </a:r>
            <a:r>
              <a:rPr lang="tr-TR" baseline="0" dirty="0"/>
              <a:t> Hedeflenen</a:t>
            </a:r>
            <a:br>
              <a:rPr lang="tr-TR" baseline="0" dirty="0"/>
            </a:br>
            <a:r>
              <a:rPr lang="tr-TR" b="1" baseline="0" dirty="0">
                <a:solidFill>
                  <a:srgbClr val="FF0000"/>
                </a:solidFill>
              </a:rPr>
              <a:t>Kırmızı:</a:t>
            </a:r>
            <a:r>
              <a:rPr lang="tr-TR" baseline="0" dirty="0"/>
              <a:t> Gerçekleşen</a:t>
            </a:r>
          </a:p>
        </c:rich>
      </c:tx>
      <c:layout>
        <c:manualLayout>
          <c:xMode val="edge"/>
          <c:yMode val="edge"/>
          <c:x val="4.0152064232721961E-2"/>
          <c:y val="0.116328682155883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5.1331356136581033E-2"/>
          <c:y val="8.3080931835548766E-2"/>
          <c:w val="0.93289578032431808"/>
          <c:h val="0.8451362987777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Hedef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92-4A17-A98A-27E0F3B5914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192-4A17-A98A-27E0F3B5914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D247D59-E9C9-4BC7-B05E-E287376D4DC0}" type="VALUE">
                      <a:rPr lang="en-US" smtClean="0"/>
                      <a:pPr/>
                      <a:t>[DEĞER]</a:t>
                    </a:fld>
                    <a:endParaRPr lang="tr-T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92-4A17-A98A-27E0F3B5914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C55ACF9-0236-45A3-9815-19F2BBDED9BF}" type="VALUE">
                      <a:rPr lang="en-US" smtClean="0"/>
                      <a:pPr/>
                      <a:t>[DEĞER]</a:t>
                    </a:fld>
                    <a:endParaRPr lang="tr-T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B83-4798-B8EE-448EF1C15B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1">
                  <c:v>İç Müşteri Memnuniyeti</c:v>
                </c:pt>
                <c:pt idx="2">
                  <c:v>Öğrenci Memnuniyeti</c:v>
                </c:pt>
                <c:pt idx="3">
                  <c:v>Danışman Memnuniyeti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1">
                  <c:v>95</c:v>
                </c:pt>
                <c:pt idx="2">
                  <c:v>87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92-4A17-A98A-27E0F3B5914D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Gerçekleşen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36FE4FA-7C32-4662-B344-855CF7A7D98F}" type="VALUE">
                      <a:rPr lang="en-US" smtClean="0"/>
                      <a:pPr/>
                      <a:t>[DEĞER]</a:t>
                    </a:fld>
                    <a:endParaRPr lang="tr-T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92-4A17-A98A-27E0F3B5914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F7D43A-0D09-42DF-B124-2713B11205E1}" type="VALUE">
                      <a:rPr lang="en-US" smtClean="0"/>
                      <a:pPr/>
                      <a:t>[DEĞER]</a:t>
                    </a:fld>
                    <a:endParaRPr lang="tr-T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192-4A17-A98A-27E0F3B5914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755A8DA-3C37-4D52-9A6C-A2DC89F2B9EA}" type="VALUE">
                      <a:rPr lang="en-US" smtClean="0"/>
                      <a:pPr/>
                      <a:t>[DEĞER]</a:t>
                    </a:fld>
                    <a:endParaRPr lang="tr-T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B83-4798-B8EE-448EF1C15B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1">
                  <c:v>İç Müşteri Memnuniyeti</c:v>
                </c:pt>
                <c:pt idx="2">
                  <c:v>Öğrenci Memnuniyeti</c:v>
                </c:pt>
                <c:pt idx="3">
                  <c:v>Danışman Memnuniyeti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1">
                  <c:v>83</c:v>
                </c:pt>
                <c:pt idx="2">
                  <c:v>82</c:v>
                </c:pt>
                <c:pt idx="3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92-4A17-A98A-27E0F3B591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0795920"/>
        <c:axId val="860792656"/>
      </c:barChart>
      <c:catAx>
        <c:axId val="86079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860792656"/>
        <c:crosses val="autoZero"/>
        <c:auto val="1"/>
        <c:lblAlgn val="ctr"/>
        <c:lblOffset val="100"/>
        <c:noMultiLvlLbl val="0"/>
      </c:catAx>
      <c:valAx>
        <c:axId val="8607926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860795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27.01.2021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769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070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979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742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838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4963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55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986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43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tr-TR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</a:br>
            <a:r>
              <a:rPr lang="tr-TR" sz="18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Öğrencinin (Şikayet 268)</a:t>
            </a:r>
            <a:r>
              <a:rPr lang="tr-TR" dirty="0"/>
              <a:t>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397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100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044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536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821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352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181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984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20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27.01.2021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8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684-7ED6-4E25-99B3-6C7EE6714DA3}" type="datetime1">
              <a:rPr lang="tr-TR" smtClean="0"/>
              <a:t>27.01.2021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8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27.01.2021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27.01.2021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27.01.2021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09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27.01.2021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5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27.01.2021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27.01.2021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27.01.2021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27.01.2021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27.01.2021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8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27.01.2021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5496" y="3645024"/>
            <a:ext cx="9073008" cy="1109985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2020 YILI 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OCAK – ARALIK YGG SUNUMU</a:t>
            </a:r>
            <a:br>
              <a:rPr lang="tr-TR" b="1" dirty="0">
                <a:solidFill>
                  <a:srgbClr val="FF0000"/>
                </a:solidFill>
              </a:rPr>
            </a:b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BİLGİSAYAR MÜHENDİSLİĞİ SÜRECİ</a:t>
            </a:r>
            <a:br>
              <a:rPr lang="tr-TR" b="1" dirty="0">
                <a:solidFill>
                  <a:srgbClr val="FF0000"/>
                </a:solidFill>
              </a:rPr>
            </a:b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/>
              <a:t>28/01/2021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</a:t>
            </a:fld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- 1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10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2F62D454-5A62-45B1-99A3-5176BD20C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08146"/>
            <a:ext cx="9144000" cy="604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11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E60B075F-2340-433F-BAD9-034C0CF23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0688"/>
            <a:ext cx="9144000" cy="62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2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- 3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12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E04783B1-45E7-4064-B1FE-7A585A156A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0688"/>
            <a:ext cx="9144000" cy="62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2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- 4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13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67253F03-2BBE-4A60-B6C7-72BEEDBE59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0688"/>
            <a:ext cx="914400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026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- 5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14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B315B7FB-456C-4271-BC22-941B005794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20100"/>
            <a:ext cx="9144000" cy="613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437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- 6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15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B690F0D4-C8B4-42FA-8BD7-CBF944A8B1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90955"/>
            <a:ext cx="9144000" cy="616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8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- 7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16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51C06C3D-BF6F-40D3-82BB-8DD6B92B5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0688"/>
            <a:ext cx="9144000" cy="62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07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- 7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17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0A1D3B0B-E9C9-4BBD-A910-6D029C313D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90954"/>
            <a:ext cx="9144000" cy="616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152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- 7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0A1D3B0B-E9C9-4BBD-A910-6D029C313D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90954"/>
            <a:ext cx="9144000" cy="616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29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– 8</a:t>
            </a:r>
          </a:p>
          <a:p>
            <a:pPr algn="ctr"/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19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C19EC075-DF58-48FE-8BB1-631CF857F3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92696"/>
            <a:ext cx="9144000" cy="61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23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-3513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 - 1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817888"/>
              </p:ext>
            </p:extLst>
          </p:nvPr>
        </p:nvGraphicFramePr>
        <p:xfrm>
          <a:off x="35496" y="585016"/>
          <a:ext cx="9073007" cy="61772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555">
                  <a:extLst>
                    <a:ext uri="{9D8B030D-6E8A-4147-A177-3AD203B41FA5}">
                      <a16:colId xmlns:a16="http://schemas.microsoft.com/office/drawing/2014/main" val="514380190"/>
                    </a:ext>
                  </a:extLst>
                </a:gridCol>
                <a:gridCol w="392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3">
                  <a:extLst>
                    <a:ext uri="{9D8B030D-6E8A-4147-A177-3AD203B41FA5}">
                      <a16:colId xmlns:a16="http://schemas.microsoft.com/office/drawing/2014/main" val="2313849993"/>
                    </a:ext>
                  </a:extLst>
                </a:gridCol>
              </a:tblGrid>
              <a:tr h="46772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/>
                        <a:t>Güçlü Yön </a:t>
                      </a:r>
                      <a:r>
                        <a:rPr lang="tr-TR" sz="1100" baseline="0" dirty="0"/>
                        <a:t>Tanımı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/>
                        <a:t>Durum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/>
                        <a:t>Zayıf Yön </a:t>
                      </a:r>
                      <a:r>
                        <a:rPr lang="tr-TR" sz="1100" baseline="0" dirty="0"/>
                        <a:t>Tanımı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/>
                        <a:t>Durum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G1- Eğitim dilinin İngilizce olması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Z1- Akademik kadronun sayıca  yetersiz olması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G2- Köklü dünya üniversitelerinde eğitim almış akademisyen kadrosu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Z2- Doktora programının ve sadece bilgisayar bilimlerine yönelik yüksek lisans programının  olmaması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7500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G3- Tezli yüksek lisans  programı (ECE) bulunması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Z3- İdari iş yoğunluğunun akademik işleri yavaşlatması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01422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G4-  Akademik kadronun güçlü araştırma potansiyeli ile araştırma projesi alabilme yetisi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b="0" i="0" u="none" strike="noStrike">
                          <a:effectLst/>
                          <a:latin typeface="Calibri" panose="020F0502020204030204" pitchFamily="34" charset="0"/>
                        </a:rPr>
                        <a:t>Z4- Bölüme ait bir ortak alan olmaması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384813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G5- Farklı kültürlerden öğrencilerin birlikte çalışabilme imkanı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Z5- Tüm bölümlere ortak dersler verilmesi nedeniyle  bölüm dışından destek alma zorunluluğu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516396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G6- Komşu üniversitelerde bulunan akademisyen ve öğrenciler ile ortak projeler çıkarılması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Z6- Artan öğrenci sayısına cevap verilememesi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14838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G7- Müfredatın ihtiyaçlara göre güncellenmesi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Z7- Araştırma görevlisi başına düşen asiste edilen ders sayısının fazla olması sebebiyle öğrenciye yeterli zaman ayrılamaması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3353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G8- Ulaşılabilir akademik kadro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b-NO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Z8- Seminerlere yeterli katılım sağlanamaması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936018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G9- Mezunlarımızın yurtdışı ve yurtiçi iyi üniversitelerde lisansüstü eğitimlere kabul edilmesi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189653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G10- Bölüm bünyesinde bulunan Makine Öğrenimi laboratuvarı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nb-NO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95036"/>
                  </a:ext>
                </a:extLst>
              </a:tr>
              <a:tr h="519051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G11- Akademisyen &amp; öğrenci işbirliği ile projeler çıkarılması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715943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– 9</a:t>
            </a:r>
          </a:p>
          <a:p>
            <a:pPr algn="ctr"/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20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2D46332E-933A-4404-98FA-D0B0D57DF8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92696"/>
            <a:ext cx="9143999" cy="61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269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– 10</a:t>
            </a:r>
          </a:p>
          <a:p>
            <a:pPr algn="ctr"/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21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112A7361-20B8-447E-A748-9C82168ED7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82368"/>
            <a:ext cx="9143999" cy="617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977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462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 – 11</a:t>
            </a:r>
          </a:p>
          <a:p>
            <a:pPr algn="ctr"/>
            <a:endParaRPr lang="tr-T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22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44624"/>
            <a:ext cx="2736304" cy="576064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46D624C4-64B9-4FD0-A353-826AD4BCEE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92696"/>
            <a:ext cx="9144000" cy="616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8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23</a:t>
            </a:fld>
            <a:endParaRPr lang="tr-TR"/>
          </a:p>
        </p:txBody>
      </p:sp>
      <p:graphicFrame>
        <p:nvGraphicFramePr>
          <p:cNvPr id="9" name="Grafik 8"/>
          <p:cNvGraphicFramePr/>
          <p:nvPr>
            <p:extLst>
              <p:ext uri="{D42A27DB-BD31-4B8C-83A1-F6EECF244321}">
                <p14:modId xmlns:p14="http://schemas.microsoft.com/office/powerpoint/2010/main" val="2655094263"/>
              </p:ext>
            </p:extLst>
          </p:nvPr>
        </p:nvGraphicFramePr>
        <p:xfrm>
          <a:off x="35496" y="44624"/>
          <a:ext cx="9073008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997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24</a:t>
            </a:fld>
            <a:endParaRPr lang="tr-TR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58DBB211-DE18-4D21-9254-F731206B1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486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25</a:t>
            </a:fld>
            <a:endParaRPr lang="tr-TR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11430E5D-42E0-4F46-804B-793D70CF1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1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26</a:t>
            </a:fld>
            <a:endParaRPr lang="tr-TR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074263"/>
              </p:ext>
            </p:extLst>
          </p:nvPr>
        </p:nvGraphicFramePr>
        <p:xfrm>
          <a:off x="107502" y="1447547"/>
          <a:ext cx="8928994" cy="52739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4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0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0241">
                  <a:extLst>
                    <a:ext uri="{9D8B030D-6E8A-4147-A177-3AD203B41FA5}">
                      <a16:colId xmlns:a16="http://schemas.microsoft.com/office/drawing/2014/main" val="2567653827"/>
                    </a:ext>
                  </a:extLst>
                </a:gridCol>
              </a:tblGrid>
              <a:tr h="1525843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Şikayet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Şikayet Konusu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Şikayet Sonucu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Memnuniyet Oranı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241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i="0" dirty="0"/>
                        <a:t>Şikayetçi staj takip sisteminde öngörülen sürelere uymadan staj yapmayı talep etmiştir.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Şikayetçinin staj yapması sağlanmıştır.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%100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5843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5" name="Resim 64"/>
          <p:cNvPicPr/>
          <p:nvPr/>
        </p:nvPicPr>
        <p:blipFill>
          <a:blip r:embed="rId3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sp>
        <p:nvSpPr>
          <p:cNvPr id="66" name="Metin kutusu 65">
            <a:extLst>
              <a:ext uri="{FF2B5EF4-FFF2-40B4-BE49-F238E27FC236}">
                <a16:creationId xmlns:a16="http://schemas.microsoft.com/office/drawing/2014/main" id="{6A96D0D7-A3BF-445D-87B6-AA70E7FB5155}"/>
              </a:ext>
            </a:extLst>
          </p:cNvPr>
          <p:cNvSpPr txBox="1"/>
          <p:nvPr/>
        </p:nvSpPr>
        <p:spPr>
          <a:xfrm>
            <a:off x="1259632" y="80121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ŞİKAYETLER VE SONUÇLARI</a:t>
            </a:r>
          </a:p>
        </p:txBody>
      </p:sp>
    </p:spTree>
    <p:extLst>
      <p:ext uri="{BB962C8B-B14F-4D97-AF65-F5344CB8AC3E}">
        <p14:creationId xmlns:p14="http://schemas.microsoft.com/office/powerpoint/2010/main" val="35439875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27</a:t>
            </a:fld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059D736-5EF7-419D-B7E9-AA2D97DB1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997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DEĞİŞİKLİKLERİN YÖNTEMİ</a:t>
            </a: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28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739F3B0A-B5D2-4A4A-849C-B92B43DE0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01270"/>
            <a:ext cx="9108503" cy="585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8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4775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DEĞİŞİKLİKLERİN YÖNTEMİ</a:t>
            </a: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29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  <p:pic>
        <p:nvPicPr>
          <p:cNvPr id="66" name="Resim 65">
            <a:extLst>
              <a:ext uri="{FF2B5EF4-FFF2-40B4-BE49-F238E27FC236}">
                <a16:creationId xmlns:a16="http://schemas.microsoft.com/office/drawing/2014/main" id="{AD0C377A-FC9E-4489-80A3-EC0930DDD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4" y="1060554"/>
            <a:ext cx="9123566" cy="579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-35134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 - 2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75559"/>
              </p:ext>
            </p:extLst>
          </p:nvPr>
        </p:nvGraphicFramePr>
        <p:xfrm>
          <a:off x="35496" y="584682"/>
          <a:ext cx="9073007" cy="6273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555">
                  <a:extLst>
                    <a:ext uri="{9D8B030D-6E8A-4147-A177-3AD203B41FA5}">
                      <a16:colId xmlns:a16="http://schemas.microsoft.com/office/drawing/2014/main" val="514380190"/>
                    </a:ext>
                  </a:extLst>
                </a:gridCol>
                <a:gridCol w="392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3">
                  <a:extLst>
                    <a:ext uri="{9D8B030D-6E8A-4147-A177-3AD203B41FA5}">
                      <a16:colId xmlns:a16="http://schemas.microsoft.com/office/drawing/2014/main" val="2313849993"/>
                    </a:ext>
                  </a:extLst>
                </a:gridCol>
              </a:tblGrid>
              <a:tr h="515171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/>
                        <a:t>Zayıf Yön / Fırsat </a:t>
                      </a:r>
                      <a:r>
                        <a:rPr lang="tr-TR" sz="1100" baseline="0" dirty="0"/>
                        <a:t>Tanımı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/>
                        <a:t>Durum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/>
                        <a:t>Tehdit </a:t>
                      </a:r>
                      <a:r>
                        <a:rPr lang="tr-TR" sz="1100" baseline="0" dirty="0"/>
                        <a:t>Tanımı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/>
                        <a:t>Durum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F1- Antalya'da ilk mezun veren Bilgisayar Mühendisliği Bölümü olması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T1- Mezun enflasyonunun Bilgisayar Mühendisliği bölümünde yaratacağı istihdam sorunları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F2- Mezun öğrencilerimizin yeni mezun öğrencilerimize iş imkanları yaratması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T2- Öğrencilerin matematik başarısının her geçen yıl düşmesi sonucu derslerde beklenen kalitede eğitim verilememesi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7500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F3- Antalya şehrinin turizm yazılımlarıyla ilgili cazibe noktası olması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T3- Lisansüstü şehir içi diğer programların çoğalması sonucunda bölümlerimize ilginin azalması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01422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F4- Bir çok alanda kendilerini gösterecek yeterlilikte öğrencilerimizin olması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T4- Mezun öğrencilerimizin yeterli akademik bilgiye sahip olmaması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384813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F5- Dünya çapında en geçerli branşlardan birinin bilgisayar bilimi olması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T5- Bölüm bilinirliğinin düşmesi sonucu öğrencilerin bölümü tercih etmemesi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516396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F6- Yakın çevrede açılan Bilgisayar Mühendisliği bölümleri sayısının artması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T6- Yurtdışından bölümü tercih edebilecek öğrencilerin ülkenin ekonomik sorunlarından çekinmesi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14838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F7- İş hayatında İngilizce'nin sağladığı avantajlar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T7- Yakın çevrede açılan Bilgisayar Mühendisliği bölümleri sayısının artması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3353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F8- Pandemiden dolayı artan siber işlerin bölümümüze olan ilgiyi artırması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T8- Öğrencilerin eğitimde yabancı dil sorunları yaşaması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936018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F9- </a:t>
                      </a:r>
                      <a:r>
                        <a:rPr lang="tr-TR" sz="1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Pandemiden</a:t>
                      </a:r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 dolayı öğrencilerin kendi şehirlerinde okumak istemeleri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>
                          <a:effectLst/>
                          <a:latin typeface="Calibri" panose="020F0502020204030204" pitchFamily="34" charset="0"/>
                        </a:rPr>
                        <a:t>T9- Uzaktan eğitimin gereklerinin tam olarak karşılanamama ihtimali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latin typeface="Wingdings" panose="05000000000000000000" pitchFamily="2" charset="2"/>
                        </a:rPr>
                        <a:t>L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189653"/>
                  </a:ext>
                </a:extLst>
              </a:tr>
              <a:tr h="575815"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T10- </a:t>
                      </a:r>
                      <a:r>
                        <a:rPr lang="tr-TR" sz="10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Pandemiden</a:t>
                      </a:r>
                      <a:r>
                        <a:rPr lang="tr-TR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 dolayı öğrencilerin kendi şehirlerinde okumak istemeleri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latin typeface="Wingdings" panose="05000000000000000000" pitchFamily="2" charset="2"/>
                        </a:rPr>
                        <a:t>J</a:t>
                      </a:r>
                      <a:endParaRPr lang="tr-T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95036"/>
                  </a:ext>
                </a:extLst>
              </a:tr>
            </a:tbl>
          </a:graphicData>
        </a:graphic>
      </p:graphicFrame>
      <p:pic>
        <p:nvPicPr>
          <p:cNvPr id="9" name="Resim 8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7743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60612" y="682785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KAYNAK İHTİYACI ve SÜREKLİ İYİLEŞTİRME</a:t>
            </a: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30</a:t>
            </a:fld>
            <a:endParaRPr lang="tr-TR"/>
          </a:p>
        </p:txBody>
      </p:sp>
      <p:sp>
        <p:nvSpPr>
          <p:cNvPr id="66" name="Metin kutusu 65"/>
          <p:cNvSpPr txBox="1"/>
          <p:nvPr/>
        </p:nvSpPr>
        <p:spPr>
          <a:xfrm>
            <a:off x="1331640" y="1589337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b="1" dirty="0"/>
          </a:p>
          <a:p>
            <a:r>
              <a:rPr lang="tr-TR" sz="2400" b="1" dirty="0"/>
              <a:t>1) Bölüm kadrosunun genişletilmesiyle 	kalite sürecinin diğer iş akışlarını 	etkilemesi engellenmelidir. Bölüme yeni katılan/katılacak kadronun KYS hakkında bilgilendirilmesi kalite bilincinin sürekliliğine katkıda bulunacaktır.</a:t>
            </a:r>
          </a:p>
          <a:p>
            <a:br>
              <a:rPr lang="tr-TR" sz="2400" b="1" dirty="0"/>
            </a:br>
            <a:r>
              <a:rPr lang="tr-TR" sz="2400" b="1" dirty="0"/>
              <a:t>2) KYS yönetimi için bir yazılım  	çözümü kullanılmalıdır. Bu 	sistemler verimliliği artıracaktır.</a:t>
            </a:r>
          </a:p>
        </p:txBody>
      </p:sp>
      <p:pic>
        <p:nvPicPr>
          <p:cNvPr id="65" name="Resim 64"/>
          <p:cNvPicPr/>
          <p:nvPr/>
        </p:nvPicPr>
        <p:blipFill>
          <a:blip r:embed="rId2"/>
          <a:stretch>
            <a:fillRect/>
          </a:stretch>
        </p:blipFill>
        <p:spPr>
          <a:xfrm>
            <a:off x="20434" y="188640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5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67744" y="12987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 - 1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4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16632"/>
            <a:ext cx="2736304" cy="576064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8997E763-A9D7-42E8-9CC4-8DFBA8217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26490"/>
              </p:ext>
            </p:extLst>
          </p:nvPr>
        </p:nvGraphicFramePr>
        <p:xfrm>
          <a:off x="35496" y="776204"/>
          <a:ext cx="9073008" cy="6037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21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6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611">
                <a:tc>
                  <a:txBody>
                    <a:bodyPr/>
                    <a:lstStyle/>
                    <a:p>
                      <a:r>
                        <a:rPr lang="tr-TR" dirty="0"/>
                        <a:t>Paydaş</a:t>
                      </a:r>
                      <a:r>
                        <a:rPr lang="tr-TR" baseline="0" dirty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Paydaş Beklentisi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Karşılanma</a:t>
                      </a:r>
                      <a:r>
                        <a:rPr lang="tr-TR" baseline="0" dirty="0"/>
                        <a:t> Durumu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4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Rektörlük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Mevzuata Uyum, Akademik Başarı-Öğrenci Memnuniyeti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Akademik başarı ve öğrenci memnuniyeti hedeflerine ulaşıldı.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4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Dekanlık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Mevzuata Uyum, Akademik Başarı-Öğrenci Memnuniyeti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Akademik başarı ve öğrenci memnuniyeti hedeflerine ulaşıldı.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50819"/>
                  </a:ext>
                </a:extLst>
              </a:tr>
              <a:tr h="6184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Bölüm Akademik Personeli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 Başarısı-Akademik Çalışmalar İçin Destek-Güçlü İletişim ve Empati-Kurumsal Yapı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Akademik başarı hedefine ulaşıldı. Bir şikayet alınmadı.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91628"/>
                  </a:ext>
                </a:extLst>
              </a:tr>
              <a:tr h="358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İdari Personel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Güçlü İletişim ve Kurumsal Yapı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Şikayet alınmadı.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248360"/>
                  </a:ext>
                </a:extLst>
              </a:tr>
              <a:tr h="6184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YÖK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Mevzuata Uyum, Eğitim ve Akademik Başarı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Akademik başarı hedefine ulaşıldı. Denetimde bir sorun görülmedi.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240322"/>
                  </a:ext>
                </a:extLst>
              </a:tr>
              <a:tr h="6184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Devam Eden Öğrenci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Kaliteli Eğitim, Kariyer Planlama, Güçlü İletişim ve Kurumsal Yapı, Akademik çalışma ortaklığı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Akademik başarı ve öğrenci memnuniyeti hedeflerine ulaşıldı.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627900"/>
                  </a:ext>
                </a:extLst>
              </a:tr>
              <a:tr h="5259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Mezun Öğrenci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Etkin İletişim,Kariyer Planlaması,Marka Değeri Artışı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Şikayet alınmadı.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851804"/>
                  </a:ext>
                </a:extLst>
              </a:tr>
              <a:tr h="3580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Potansiyel Öğrenci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Etkin İletişim, Meslek Tanıtımı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Şikayet alınmadı.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962012"/>
                  </a:ext>
                </a:extLst>
              </a:tr>
              <a:tr h="5259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Diğer Üniversiteler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Sürdürülebilir Bilgi Paylaşımı,  Etkin İletişim, Ortak Projeler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Ortak projeler yapılıyor.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324572"/>
                  </a:ext>
                </a:extLst>
              </a:tr>
              <a:tr h="7863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Ulusal Uluslararası Destek Kuruluşları (TÜBİTAK vb.)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Projeler Üretilerek Bilimin Geliştirilmesi ve Yaygınlaştırılması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Kabul edilen ve başvuru aşamasında projelerimiz mevcut.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17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90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67744" y="12987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 - 2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5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16632"/>
            <a:ext cx="2736304" cy="576064"/>
          </a:xfrm>
          <a:prstGeom prst="rect">
            <a:avLst/>
          </a:prstGeom>
        </p:spPr>
      </p:pic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8997E763-A9D7-42E8-9CC4-8DFBA8217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80575"/>
              </p:ext>
            </p:extLst>
          </p:nvPr>
        </p:nvGraphicFramePr>
        <p:xfrm>
          <a:off x="35496" y="776203"/>
          <a:ext cx="9073008" cy="59651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21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6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550">
                <a:tc>
                  <a:txBody>
                    <a:bodyPr/>
                    <a:lstStyle/>
                    <a:p>
                      <a:r>
                        <a:rPr lang="tr-TR" dirty="0"/>
                        <a:t>Paydaş</a:t>
                      </a:r>
                      <a:r>
                        <a:rPr lang="tr-TR" baseline="0" dirty="0"/>
                        <a:t> 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Paydaş Beklentisi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Karşılanma</a:t>
                      </a:r>
                      <a:r>
                        <a:rPr lang="tr-TR" baseline="0" dirty="0"/>
                        <a:t> Durumu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9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 Velileri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Kaliteli Eğitim, Sosyal İmkanlar, Kariyer Planlama, Güçlü İletişim ve Kurumsal Yapı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 memnuniyeti hedeflerine ulaşıldı.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AOSB/ATSO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Sürdürülebilir İşbirliği, Problemlere Bilimsel Çözüm, Nitelikli Mezun ve Stajyer 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Şikayet alınmadı. Seminer düzenlendi.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50819"/>
                  </a:ext>
                </a:extLst>
              </a:tr>
              <a:tr h="51504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Bilgisayar Mühendisleri Odası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Bilgisayar Mühendisleri arasında iletişim, seminer vb. işbirlikleri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Şikayet alınmadı.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240322"/>
                  </a:ext>
                </a:extLst>
              </a:tr>
              <a:tr h="7651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 Kulüpleri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 aktivitelerinin oluşturulması, konferans düzenlenmesi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Öğrencilere haftalık konferanslar düzenleniyor. Beş konferans ve </a:t>
                      </a:r>
                      <a:r>
                        <a:rPr lang="tr-TR" sz="14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CodeClub</a:t>
                      </a:r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etkinlikleri düzenlendi.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627900"/>
                  </a:ext>
                </a:extLst>
              </a:tr>
              <a:tr h="5419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Fakültenin Diğer Bölümleri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Ders ve Akademik Çalışmalar İçin Destek-Güçlü İletişim ve Empati-Kurumsal Yapı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Güçlü iletişim, birlikte çalışmalar yapıldı.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962012"/>
                  </a:ext>
                </a:extLst>
              </a:tr>
              <a:tr h="3187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Hakemli Dergiler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Hakemlik Yayınların Yapılması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Yayınlar ve hakemlikler yapıldı.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324572"/>
                  </a:ext>
                </a:extLst>
              </a:tr>
              <a:tr h="5419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Akdeniz Üniversitesi </a:t>
                      </a:r>
                      <a:r>
                        <a:rPr lang="tr-TR" sz="14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Teknokenti</a:t>
                      </a:r>
                      <a:endParaRPr lang="tr-T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Stajyer öğrenci verilmesi,  Firmaların kendi tanıtımları için konferanslar düzenlenmesi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Stajyer öğrenciler gönderildi, konferanslar düzenlendi.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174114"/>
                  </a:ext>
                </a:extLst>
              </a:tr>
              <a:tr h="51504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Akreditasyon Kuruluşları (MÜDEK)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Müfredat ve ders standartlarının oluşturulması - akreditasyon belgelerinin edinilmesi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Ortak projeler yapılıyor.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909545"/>
                  </a:ext>
                </a:extLst>
              </a:tr>
              <a:tr h="5419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Google Developers </a:t>
                      </a:r>
                      <a:r>
                        <a:rPr lang="tr-TR" sz="14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Group</a:t>
                      </a:r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Antalya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 ve Sektör aktivitelerinin oluşturulması, konferans düzenlenmesi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Öğrenci aktiviteleri oluşturuldu, konferans düzenlendi.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175696"/>
                  </a:ext>
                </a:extLst>
              </a:tr>
              <a:tr h="5349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Uluslararası Meslek Örgütleri (IEEE,ACM,ISCB)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Akademik çalışmalar, konferanslar ve seminerler düzenlenmesi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Akademik çalışmalar, konferanslar ve seminerler düzenlenmesi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743346"/>
                  </a:ext>
                </a:extLst>
              </a:tr>
              <a:tr h="3146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YÖKAK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YÖK’ün belirlediği kalite süreçlerinin yapılması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ISO 9001:2015 takip ediliyor.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389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52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6</a:t>
            </a:fld>
            <a:endParaRPr lang="tr-TR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518245D7-61F9-4565-A3A4-28C6BEA75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5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391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 - 1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7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16632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01B10A3F-5426-460A-8A64-1AF48EC7E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6" y="781949"/>
            <a:ext cx="9144000" cy="607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5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391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 - 2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8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16632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9F18768A-E9BF-4E86-AF0F-D58E6FA206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62963"/>
            <a:ext cx="9144000" cy="605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80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11760" y="43912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 - 3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9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107504" y="116632"/>
            <a:ext cx="2736304" cy="576064"/>
          </a:xfrm>
          <a:prstGeom prst="rect">
            <a:avLst/>
          </a:prstGeom>
        </p:spPr>
      </p:pic>
      <p:pic>
        <p:nvPicPr>
          <p:cNvPr id="2" name="Resim 1">
            <a:extLst>
              <a:ext uri="{FF2B5EF4-FFF2-40B4-BE49-F238E27FC236}">
                <a16:creationId xmlns:a16="http://schemas.microsoft.com/office/drawing/2014/main" id="{CCC4243F-E583-4605-B249-A961F52240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62962"/>
            <a:ext cx="9144000" cy="6095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6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1021</Words>
  <Application>Microsoft Office PowerPoint</Application>
  <PresentationFormat>Ekran Gösterisi (4:3)</PresentationFormat>
  <Paragraphs>245</Paragraphs>
  <Slides>30</Slides>
  <Notes>18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Arial</vt:lpstr>
      <vt:lpstr>Calibri</vt:lpstr>
      <vt:lpstr>Tahoma</vt:lpstr>
      <vt:lpstr>Wingdings</vt:lpstr>
      <vt:lpstr>Ofis Teması</vt:lpstr>
      <vt:lpstr>2020 YILI  OCAK – ARALIK YGG SUNUMU  BİLGİSAYAR MÜHENDİSLİĞİ SÜRECİ  28/01/2021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YILI  YGG SUNUMU    28.05.016</dc:title>
  <dc:creator>Banu Yuksel</dc:creator>
  <cp:lastModifiedBy>AksoyCafe</cp:lastModifiedBy>
  <cp:revision>101</cp:revision>
  <dcterms:created xsi:type="dcterms:W3CDTF">2016-08-26T15:45:58Z</dcterms:created>
  <dcterms:modified xsi:type="dcterms:W3CDTF">2021-01-27T10:55:20Z</dcterms:modified>
</cp:coreProperties>
</file>