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37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0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79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31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06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13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76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67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65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72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DCCA-1C14-47F4-B66D-E9B1FB1714B1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3F81-4AB8-4A77-B0B6-920DC01D7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1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41113"/>
            <a:ext cx="9144000" cy="196885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2020 YILI OCAK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YGG SUNUMU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4688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AĞIZ VE DİŞ SAĞLIĞI UYGULAMA VE ARAŞTIRMA MERKEZİ SÜRECİ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sz="3600" dirty="0" smtClean="0"/>
              <a:t>29.01.2021</a:t>
            </a:r>
            <a:endParaRPr lang="tr-TR" sz="3600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4656" y="519463"/>
            <a:ext cx="2988986" cy="10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1" y="470650"/>
            <a:ext cx="11540787" cy="5938463"/>
          </a:xfrm>
        </p:spPr>
      </p:pic>
    </p:spTree>
    <p:extLst>
      <p:ext uri="{BB962C8B-B14F-4D97-AF65-F5344CB8AC3E}">
        <p14:creationId xmlns:p14="http://schemas.microsoft.com/office/powerpoint/2010/main" val="381974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9" y="628592"/>
            <a:ext cx="11530991" cy="5589328"/>
          </a:xfrm>
        </p:spPr>
      </p:pic>
    </p:spTree>
    <p:extLst>
      <p:ext uri="{BB962C8B-B14F-4D97-AF65-F5344CB8AC3E}">
        <p14:creationId xmlns:p14="http://schemas.microsoft.com/office/powerpoint/2010/main" val="5171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4" y="1011900"/>
            <a:ext cx="11371996" cy="4869203"/>
          </a:xfrm>
        </p:spPr>
      </p:pic>
    </p:spTree>
    <p:extLst>
      <p:ext uri="{BB962C8B-B14F-4D97-AF65-F5344CB8AC3E}">
        <p14:creationId xmlns:p14="http://schemas.microsoft.com/office/powerpoint/2010/main" val="41914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05" y="222292"/>
            <a:ext cx="9186184" cy="6330744"/>
          </a:xfrm>
        </p:spPr>
      </p:pic>
    </p:spTree>
    <p:extLst>
      <p:ext uri="{BB962C8B-B14F-4D97-AF65-F5344CB8AC3E}">
        <p14:creationId xmlns:p14="http://schemas.microsoft.com/office/powerpoint/2010/main" val="174389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62" y="262833"/>
            <a:ext cx="8922495" cy="610228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23921"/>
          <a:stretch/>
        </p:blipFill>
        <p:spPr>
          <a:xfrm>
            <a:off x="2104566" y="412332"/>
            <a:ext cx="597071" cy="3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3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9" y="154767"/>
            <a:ext cx="9342312" cy="646537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23921"/>
          <a:stretch/>
        </p:blipFill>
        <p:spPr>
          <a:xfrm>
            <a:off x="1813621" y="229452"/>
            <a:ext cx="597071" cy="3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2" y="88265"/>
            <a:ext cx="9730620" cy="656549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23921"/>
          <a:stretch/>
        </p:blipFill>
        <p:spPr>
          <a:xfrm>
            <a:off x="1713868" y="229452"/>
            <a:ext cx="597071" cy="3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6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33" y="279458"/>
            <a:ext cx="9446196" cy="646045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23921"/>
          <a:stretch/>
        </p:blipFill>
        <p:spPr>
          <a:xfrm>
            <a:off x="2104566" y="412332"/>
            <a:ext cx="597071" cy="3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7" y="746234"/>
            <a:ext cx="11506200" cy="4194539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23921"/>
          <a:stretch/>
        </p:blipFill>
        <p:spPr>
          <a:xfrm>
            <a:off x="641526" y="911095"/>
            <a:ext cx="745252" cy="4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9" y="1970609"/>
            <a:ext cx="10466986" cy="4414231"/>
          </a:xfr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0013" y="582417"/>
            <a:ext cx="2736304" cy="57606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163233" y="123426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MEMNUNİYET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SONUÇLARI</a:t>
            </a:r>
          </a:p>
        </p:txBody>
      </p:sp>
    </p:spTree>
    <p:extLst>
      <p:ext uri="{BB962C8B-B14F-4D97-AF65-F5344CB8AC3E}">
        <p14:creationId xmlns:p14="http://schemas.microsoft.com/office/powerpoint/2010/main" val="372266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İçerik Yer Tutucusu 3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4" y="134854"/>
            <a:ext cx="8651207" cy="6459046"/>
          </a:xfrm>
        </p:spPr>
      </p:pic>
    </p:spTree>
    <p:extLst>
      <p:ext uri="{BB962C8B-B14F-4D97-AF65-F5344CB8AC3E}">
        <p14:creationId xmlns:p14="http://schemas.microsoft.com/office/powerpoint/2010/main" val="377694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16" y="1925465"/>
            <a:ext cx="10040609" cy="4313220"/>
          </a:xfrm>
        </p:spPr>
      </p:pic>
      <p:pic>
        <p:nvPicPr>
          <p:cNvPr id="4" name="Resim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0013" y="582417"/>
            <a:ext cx="2736304" cy="57606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21669" y="1158481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MEMNUNİYET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SONUÇLARI</a:t>
            </a:r>
          </a:p>
        </p:txBody>
      </p:sp>
    </p:spTree>
    <p:extLst>
      <p:ext uri="{BB962C8B-B14F-4D97-AF65-F5344CB8AC3E}">
        <p14:creationId xmlns:p14="http://schemas.microsoft.com/office/powerpoint/2010/main" val="411062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6" y="1908931"/>
            <a:ext cx="10546473" cy="4454334"/>
          </a:xfr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0013" y="582417"/>
            <a:ext cx="2736304" cy="57606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420928" y="124131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MEMNUNİYET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SONUÇLARI</a:t>
            </a:r>
          </a:p>
        </p:txBody>
      </p:sp>
    </p:spTree>
    <p:extLst>
      <p:ext uri="{BB962C8B-B14F-4D97-AF65-F5344CB8AC3E}">
        <p14:creationId xmlns:p14="http://schemas.microsoft.com/office/powerpoint/2010/main" val="208642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11106" y="3317541"/>
            <a:ext cx="5466347" cy="90153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Sürecimizle ilgili şikayet gelmemiştir.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951892" y="191723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6287" y="58718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46" y="280875"/>
            <a:ext cx="4797682" cy="6232236"/>
          </a:xfrm>
        </p:spPr>
      </p:pic>
    </p:spTree>
    <p:extLst>
      <p:ext uri="{BB962C8B-B14F-4D97-AF65-F5344CB8AC3E}">
        <p14:creationId xmlns:p14="http://schemas.microsoft.com/office/powerpoint/2010/main" val="395567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29" y="1011497"/>
            <a:ext cx="9594839" cy="4362608"/>
          </a:xfrm>
        </p:spPr>
      </p:pic>
    </p:spTree>
    <p:extLst>
      <p:ext uri="{BB962C8B-B14F-4D97-AF65-F5344CB8AC3E}">
        <p14:creationId xmlns:p14="http://schemas.microsoft.com/office/powerpoint/2010/main" val="367420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90" y="995454"/>
            <a:ext cx="9921858" cy="4490946"/>
          </a:xfrm>
        </p:spPr>
      </p:pic>
    </p:spTree>
    <p:extLst>
      <p:ext uri="{BB962C8B-B14F-4D97-AF65-F5344CB8AC3E}">
        <p14:creationId xmlns:p14="http://schemas.microsoft.com/office/powerpoint/2010/main" val="238489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70" y="1048345"/>
            <a:ext cx="9510110" cy="4309718"/>
          </a:xfrm>
        </p:spPr>
      </p:pic>
    </p:spTree>
    <p:extLst>
      <p:ext uri="{BB962C8B-B14F-4D97-AF65-F5344CB8AC3E}">
        <p14:creationId xmlns:p14="http://schemas.microsoft.com/office/powerpoint/2010/main" val="47453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77" y="144380"/>
            <a:ext cx="7868991" cy="6370610"/>
          </a:xfrm>
        </p:spPr>
      </p:pic>
    </p:spTree>
    <p:extLst>
      <p:ext uri="{BB962C8B-B14F-4D97-AF65-F5344CB8AC3E}">
        <p14:creationId xmlns:p14="http://schemas.microsoft.com/office/powerpoint/2010/main" val="352816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20" y="285582"/>
            <a:ext cx="9886427" cy="6257335"/>
          </a:xfrm>
        </p:spPr>
      </p:pic>
    </p:spTree>
    <p:extLst>
      <p:ext uri="{BB962C8B-B14F-4D97-AF65-F5344CB8AC3E}">
        <p14:creationId xmlns:p14="http://schemas.microsoft.com/office/powerpoint/2010/main" val="368054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54" y="221268"/>
            <a:ext cx="9970320" cy="6379037"/>
          </a:xfrm>
        </p:spPr>
      </p:pic>
    </p:spTree>
    <p:extLst>
      <p:ext uri="{BB962C8B-B14F-4D97-AF65-F5344CB8AC3E}">
        <p14:creationId xmlns:p14="http://schemas.microsoft.com/office/powerpoint/2010/main" val="408880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3" y="221269"/>
            <a:ext cx="10922704" cy="6254346"/>
          </a:xfrm>
        </p:spPr>
      </p:pic>
    </p:spTree>
    <p:extLst>
      <p:ext uri="{BB962C8B-B14F-4D97-AF65-F5344CB8AC3E}">
        <p14:creationId xmlns:p14="http://schemas.microsoft.com/office/powerpoint/2010/main" val="213771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34</Words>
  <Application>Microsoft Office PowerPoint</Application>
  <PresentationFormat>Geniş ekran</PresentationFormat>
  <Paragraphs>10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2020 YILI OCAK  YGG SUNUMU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YILI OCAK  YGG SUNUMU</dc:title>
  <dc:creator>Neslihan KARBUĞA</dc:creator>
  <cp:lastModifiedBy>Neslihan KARBUĞA</cp:lastModifiedBy>
  <cp:revision>22</cp:revision>
  <dcterms:created xsi:type="dcterms:W3CDTF">2021-01-28T13:08:48Z</dcterms:created>
  <dcterms:modified xsi:type="dcterms:W3CDTF">2021-01-28T20:17:00Z</dcterms:modified>
</cp:coreProperties>
</file>