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300" r:id="rId4"/>
    <p:sldId id="348" r:id="rId5"/>
    <p:sldId id="305" r:id="rId6"/>
    <p:sldId id="306" r:id="rId7"/>
    <p:sldId id="349" r:id="rId8"/>
    <p:sldId id="297" r:id="rId9"/>
    <p:sldId id="257" r:id="rId10"/>
    <p:sldId id="350" r:id="rId11"/>
    <p:sldId id="284" r:id="rId12"/>
    <p:sldId id="351" r:id="rId13"/>
    <p:sldId id="352" r:id="rId14"/>
    <p:sldId id="353" r:id="rId15"/>
    <p:sldId id="354" r:id="rId16"/>
    <p:sldId id="355" r:id="rId17"/>
    <p:sldId id="356" r:id="rId18"/>
    <p:sldId id="285" r:id="rId19"/>
    <p:sldId id="357" r:id="rId20"/>
    <p:sldId id="358" r:id="rId21"/>
    <p:sldId id="359" r:id="rId22"/>
    <p:sldId id="360" r:id="rId23"/>
    <p:sldId id="361" r:id="rId24"/>
    <p:sldId id="278" r:id="rId25"/>
    <p:sldId id="362" r:id="rId26"/>
    <p:sldId id="363" r:id="rId27"/>
    <p:sldId id="298" r:id="rId28"/>
    <p:sldId id="294" r:id="rId29"/>
    <p:sldId id="364" r:id="rId30"/>
    <p:sldId id="295" r:id="rId31"/>
    <p:sldId id="29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2CB14-6ACD-4231-BEA3-B1B77034305A}" v="75" dt="2020-01-20T07:49:44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ur ALTAY" userId="09ff397d-2f35-495f-a7d2-01816b2ef9e8" providerId="ADAL" clId="{1B22CB14-6ACD-4231-BEA3-B1B77034305A}"/>
    <pc:docChg chg="undo custSel mod addSld delSld modSld">
      <pc:chgData name="Onur ALTAY" userId="09ff397d-2f35-495f-a7d2-01816b2ef9e8" providerId="ADAL" clId="{1B22CB14-6ACD-4231-BEA3-B1B77034305A}" dt="2020-01-20T10:39:51.184" v="1804" actId="20577"/>
      <pc:docMkLst>
        <pc:docMk/>
      </pc:docMkLst>
      <pc:sldChg chg="modSp">
        <pc:chgData name="Onur ALTAY" userId="09ff397d-2f35-495f-a7d2-01816b2ef9e8" providerId="ADAL" clId="{1B22CB14-6ACD-4231-BEA3-B1B77034305A}" dt="2020-01-20T10:39:51.184" v="1804" actId="20577"/>
        <pc:sldMkLst>
          <pc:docMk/>
          <pc:sldMk cId="1057669782" sldId="256"/>
        </pc:sldMkLst>
        <pc:spChg chg="mod">
          <ac:chgData name="Onur ALTAY" userId="09ff397d-2f35-495f-a7d2-01816b2ef9e8" providerId="ADAL" clId="{1B22CB14-6ACD-4231-BEA3-B1B77034305A}" dt="2020-01-20T10:39:51.184" v="1804" actId="20577"/>
          <ac:spMkLst>
            <pc:docMk/>
            <pc:sldMk cId="1057669782" sldId="256"/>
            <ac:spMk id="2" creationId="{00000000-0000-0000-0000-000000000000}"/>
          </ac:spMkLst>
        </pc:spChg>
      </pc:sldChg>
      <pc:sldChg chg="addSp delSp modSp">
        <pc:chgData name="Onur ALTAY" userId="09ff397d-2f35-495f-a7d2-01816b2ef9e8" providerId="ADAL" clId="{1B22CB14-6ACD-4231-BEA3-B1B77034305A}" dt="2020-01-20T07:50:46.631" v="1718" actId="20577"/>
        <pc:sldMkLst>
          <pc:docMk/>
          <pc:sldMk cId="2340244422" sldId="278"/>
        </pc:sldMkLst>
        <pc:spChg chg="add mod">
          <ac:chgData name="Onur ALTAY" userId="09ff397d-2f35-495f-a7d2-01816b2ef9e8" providerId="ADAL" clId="{1B22CB14-6ACD-4231-BEA3-B1B77034305A}" dt="2020-01-20T07:50:46.631" v="1718" actId="20577"/>
          <ac:spMkLst>
            <pc:docMk/>
            <pc:sldMk cId="2340244422" sldId="278"/>
            <ac:spMk id="2" creationId="{35C1381E-56BE-4D62-BDA7-4F38C2FB9D2F}"/>
          </ac:spMkLst>
        </pc:spChg>
        <pc:spChg chg="add del mod">
          <ac:chgData name="Onur ALTAY" userId="09ff397d-2f35-495f-a7d2-01816b2ef9e8" providerId="ADAL" clId="{1B22CB14-6ACD-4231-BEA3-B1B77034305A}" dt="2020-01-19T19:00:17.147" v="134"/>
          <ac:spMkLst>
            <pc:docMk/>
            <pc:sldMk cId="2340244422" sldId="278"/>
            <ac:spMk id="66" creationId="{65CA4C94-4386-4DC1-8435-E565C51F6D55}"/>
          </ac:spMkLst>
        </pc:spChg>
        <pc:spChg chg="del">
          <ac:chgData name="Onur ALTAY" userId="09ff397d-2f35-495f-a7d2-01816b2ef9e8" providerId="ADAL" clId="{1B22CB14-6ACD-4231-BEA3-B1B77034305A}" dt="2020-01-19T18:59:43.551" v="128" actId="478"/>
          <ac:spMkLst>
            <pc:docMk/>
            <pc:sldMk cId="2340244422" sldId="278"/>
            <ac:spMk id="67" creationId="{00000000-0000-0000-0000-000000000000}"/>
          </ac:spMkLst>
        </pc:spChg>
        <pc:spChg chg="add del mod">
          <ac:chgData name="Onur ALTAY" userId="09ff397d-2f35-495f-a7d2-01816b2ef9e8" providerId="ADAL" clId="{1B22CB14-6ACD-4231-BEA3-B1B77034305A}" dt="2020-01-19T19:00:48.851" v="138" actId="478"/>
          <ac:spMkLst>
            <pc:docMk/>
            <pc:sldMk cId="2340244422" sldId="278"/>
            <ac:spMk id="68" creationId="{FF946331-ABF1-43C6-A5BA-DDA336667A92}"/>
          </ac:spMkLst>
        </pc:spChg>
      </pc:sldChg>
      <pc:sldChg chg="addSp delSp modSp mod setBg">
        <pc:chgData name="Onur ALTAY" userId="09ff397d-2f35-495f-a7d2-01816b2ef9e8" providerId="ADAL" clId="{1B22CB14-6ACD-4231-BEA3-B1B77034305A}" dt="2020-01-19T18:12:04.430" v="32" actId="1076"/>
        <pc:sldMkLst>
          <pc:docMk/>
          <pc:sldMk cId="2730953819" sldId="284"/>
        </pc:sldMkLst>
        <pc:spChg chg="del">
          <ac:chgData name="Onur ALTAY" userId="09ff397d-2f35-495f-a7d2-01816b2ef9e8" providerId="ADAL" clId="{1B22CB14-6ACD-4231-BEA3-B1B77034305A}" dt="2020-01-19T17:48:10.710" v="0" actId="478"/>
          <ac:spMkLst>
            <pc:docMk/>
            <pc:sldMk cId="2730953819" sldId="284"/>
            <ac:spMk id="2" creationId="{00000000-0000-0000-0000-000000000000}"/>
          </ac:spMkLst>
        </pc:spChg>
        <pc:spChg chg="mod">
          <ac:chgData name="Onur ALTAY" userId="09ff397d-2f35-495f-a7d2-01816b2ef9e8" providerId="ADAL" clId="{1B22CB14-6ACD-4231-BEA3-B1B77034305A}" dt="2020-01-19T18:11:50.768" v="28" actId="26606"/>
          <ac:spMkLst>
            <pc:docMk/>
            <pc:sldMk cId="2730953819" sldId="284"/>
            <ac:spMk id="5" creationId="{00000000-0000-0000-0000-000000000000}"/>
          </ac:spMkLst>
        </pc:spChg>
        <pc:spChg chg="mod ord">
          <ac:chgData name="Onur ALTAY" userId="09ff397d-2f35-495f-a7d2-01816b2ef9e8" providerId="ADAL" clId="{1B22CB14-6ACD-4231-BEA3-B1B77034305A}" dt="2020-01-19T18:11:50.768" v="28" actId="26606"/>
          <ac:spMkLst>
            <pc:docMk/>
            <pc:sldMk cId="2730953819" sldId="284"/>
            <ac:spMk id="7" creationId="{00000000-0000-0000-0000-000000000000}"/>
          </ac:spMkLst>
        </pc:spChg>
        <pc:spChg chg="add del">
          <ac:chgData name="Onur ALTAY" userId="09ff397d-2f35-495f-a7d2-01816b2ef9e8" providerId="ADAL" clId="{1B22CB14-6ACD-4231-BEA3-B1B77034305A}" dt="2020-01-19T18:11:50.768" v="28" actId="26606"/>
          <ac:spMkLst>
            <pc:docMk/>
            <pc:sldMk cId="2730953819" sldId="284"/>
            <ac:spMk id="15" creationId="{823AC064-BC96-4F32-8AE1-B2FD38754823}"/>
          </ac:spMkLst>
        </pc:spChg>
        <pc:graphicFrameChg chg="add del mod">
          <ac:chgData name="Onur ALTAY" userId="09ff397d-2f35-495f-a7d2-01816b2ef9e8" providerId="ADAL" clId="{1B22CB14-6ACD-4231-BEA3-B1B77034305A}" dt="2020-01-19T18:07:29.690" v="14" actId="478"/>
          <ac:graphicFrameMkLst>
            <pc:docMk/>
            <pc:sldMk cId="2730953819" sldId="284"/>
            <ac:graphicFrameMk id="4" creationId="{2B7040E6-0604-43BA-A846-05A0F6F47CC9}"/>
          </ac:graphicFrameMkLst>
        </pc:graphicFrameChg>
        <pc:picChg chg="add del mod">
          <ac:chgData name="Onur ALTAY" userId="09ff397d-2f35-495f-a7d2-01816b2ef9e8" providerId="ADAL" clId="{1B22CB14-6ACD-4231-BEA3-B1B77034305A}" dt="2020-01-19T18:06:37.009" v="9" actId="478"/>
          <ac:picMkLst>
            <pc:docMk/>
            <pc:sldMk cId="2730953819" sldId="284"/>
            <ac:picMk id="3" creationId="{850CD3FB-DDD9-40BB-B2AE-CD7DA438B081}"/>
          </ac:picMkLst>
        </pc:picChg>
        <pc:picChg chg="mod ord">
          <ac:chgData name="Onur ALTAY" userId="09ff397d-2f35-495f-a7d2-01816b2ef9e8" providerId="ADAL" clId="{1B22CB14-6ACD-4231-BEA3-B1B77034305A}" dt="2020-01-19T18:11:50.768" v="28" actId="26606"/>
          <ac:picMkLst>
            <pc:docMk/>
            <pc:sldMk cId="2730953819" sldId="284"/>
            <ac:picMk id="6" creationId="{00000000-0000-0000-0000-000000000000}"/>
          </ac:picMkLst>
        </pc:picChg>
        <pc:picChg chg="add del mod">
          <ac:chgData name="Onur ALTAY" userId="09ff397d-2f35-495f-a7d2-01816b2ef9e8" providerId="ADAL" clId="{1B22CB14-6ACD-4231-BEA3-B1B77034305A}" dt="2020-01-19T18:09:05.394" v="17" actId="478"/>
          <ac:picMkLst>
            <pc:docMk/>
            <pc:sldMk cId="2730953819" sldId="284"/>
            <ac:picMk id="8" creationId="{0D548F71-7560-4767-B13D-6C7DACD388EE}"/>
          </ac:picMkLst>
        </pc:picChg>
        <pc:picChg chg="add del mod">
          <ac:chgData name="Onur ALTAY" userId="09ff397d-2f35-495f-a7d2-01816b2ef9e8" providerId="ADAL" clId="{1B22CB14-6ACD-4231-BEA3-B1B77034305A}" dt="2020-01-19T18:10:36.626" v="25" actId="478"/>
          <ac:picMkLst>
            <pc:docMk/>
            <pc:sldMk cId="2730953819" sldId="284"/>
            <ac:picMk id="9" creationId="{DA3F06FE-E5B1-479E-96BA-C50B1442E9EE}"/>
          </ac:picMkLst>
        </pc:picChg>
        <pc:picChg chg="add mod">
          <ac:chgData name="Onur ALTAY" userId="09ff397d-2f35-495f-a7d2-01816b2ef9e8" providerId="ADAL" clId="{1B22CB14-6ACD-4231-BEA3-B1B77034305A}" dt="2020-01-19T18:12:04.430" v="32" actId="1076"/>
          <ac:picMkLst>
            <pc:docMk/>
            <pc:sldMk cId="2730953819" sldId="284"/>
            <ac:picMk id="10" creationId="{8155A74C-0C40-4210-B2A0-88F095AD9DC8}"/>
          </ac:picMkLst>
        </pc:picChg>
        <pc:cxnChg chg="add del">
          <ac:chgData name="Onur ALTAY" userId="09ff397d-2f35-495f-a7d2-01816b2ef9e8" providerId="ADAL" clId="{1B22CB14-6ACD-4231-BEA3-B1B77034305A}" dt="2020-01-19T18:11:50.768" v="28" actId="26606"/>
          <ac:cxnSpMkLst>
            <pc:docMk/>
            <pc:sldMk cId="2730953819" sldId="284"/>
            <ac:cxnSpMk id="17" creationId="{7E7C77BC-7138-40B1-A15B-20F57A494629}"/>
          </ac:cxnSpMkLst>
        </pc:cxnChg>
        <pc:cxnChg chg="add del">
          <ac:chgData name="Onur ALTAY" userId="09ff397d-2f35-495f-a7d2-01816b2ef9e8" providerId="ADAL" clId="{1B22CB14-6ACD-4231-BEA3-B1B77034305A}" dt="2020-01-19T18:11:50.768" v="28" actId="26606"/>
          <ac:cxnSpMkLst>
            <pc:docMk/>
            <pc:sldMk cId="2730953819" sldId="284"/>
            <ac:cxnSpMk id="19" creationId="{DB146403-F3D6-484B-B2ED-97F9565D0370}"/>
          </ac:cxnSpMkLst>
        </pc:cxnChg>
      </pc:sldChg>
      <pc:sldChg chg="addSp delSp modSp">
        <pc:chgData name="Onur ALTAY" userId="09ff397d-2f35-495f-a7d2-01816b2ef9e8" providerId="ADAL" clId="{1B22CB14-6ACD-4231-BEA3-B1B77034305A}" dt="2020-01-19T18:37:49.523" v="85" actId="14100"/>
        <pc:sldMkLst>
          <pc:docMk/>
          <pc:sldMk cId="3238730988" sldId="285"/>
        </pc:sldMkLst>
        <pc:spChg chg="del">
          <ac:chgData name="Onur ALTAY" userId="09ff397d-2f35-495f-a7d2-01816b2ef9e8" providerId="ADAL" clId="{1B22CB14-6ACD-4231-BEA3-B1B77034305A}" dt="2020-01-19T18:17:19.706" v="81" actId="478"/>
          <ac:spMkLst>
            <pc:docMk/>
            <pc:sldMk cId="3238730988" sldId="285"/>
            <ac:spMk id="2" creationId="{00000000-0000-0000-0000-000000000000}"/>
          </ac:spMkLst>
        </pc:spChg>
        <pc:picChg chg="add mod">
          <ac:chgData name="Onur ALTAY" userId="09ff397d-2f35-495f-a7d2-01816b2ef9e8" providerId="ADAL" clId="{1B22CB14-6ACD-4231-BEA3-B1B77034305A}" dt="2020-01-19T18:37:49.523" v="85" actId="14100"/>
          <ac:picMkLst>
            <pc:docMk/>
            <pc:sldMk cId="3238730988" sldId="285"/>
            <ac:picMk id="3" creationId="{28190BCC-5ADE-4EDC-AEF7-C7C575642E7B}"/>
          </ac:picMkLst>
        </pc:picChg>
      </pc:sldChg>
      <pc:sldChg chg="del">
        <pc:chgData name="Onur ALTAY" userId="09ff397d-2f35-495f-a7d2-01816b2ef9e8" providerId="ADAL" clId="{1B22CB14-6ACD-4231-BEA3-B1B77034305A}" dt="2020-01-19T18:48:54.357" v="109" actId="2696"/>
        <pc:sldMkLst>
          <pc:docMk/>
          <pc:sldMk cId="545997023" sldId="286"/>
        </pc:sldMkLst>
      </pc:sldChg>
      <pc:sldChg chg="addSp delSp modSp">
        <pc:chgData name="Onur ALTAY" userId="09ff397d-2f35-495f-a7d2-01816b2ef9e8" providerId="ADAL" clId="{1B22CB14-6ACD-4231-BEA3-B1B77034305A}" dt="2020-01-19T19:30:24.069" v="1464" actId="1076"/>
        <pc:sldMkLst>
          <pc:docMk/>
          <pc:sldMk cId="3511999724" sldId="294"/>
        </pc:sldMkLst>
        <pc:spChg chg="del mod">
          <ac:chgData name="Onur ALTAY" userId="09ff397d-2f35-495f-a7d2-01816b2ef9e8" providerId="ADAL" clId="{1B22CB14-6ACD-4231-BEA3-B1B77034305A}" dt="2020-01-19T17:49:35.171" v="2" actId="478"/>
          <ac:spMkLst>
            <pc:docMk/>
            <pc:sldMk cId="3511999724" sldId="294"/>
            <ac:spMk id="66" creationId="{00000000-0000-0000-0000-000000000000}"/>
          </ac:spMkLst>
        </pc:spChg>
        <pc:picChg chg="add mod">
          <ac:chgData name="Onur ALTAY" userId="09ff397d-2f35-495f-a7d2-01816b2ef9e8" providerId="ADAL" clId="{1B22CB14-6ACD-4231-BEA3-B1B77034305A}" dt="2020-01-19T19:30:24.069" v="1464" actId="1076"/>
          <ac:picMkLst>
            <pc:docMk/>
            <pc:sldMk cId="3511999724" sldId="294"/>
            <ac:picMk id="2" creationId="{CE1BC48C-3D50-480A-B0E0-81A47817195F}"/>
          </ac:picMkLst>
        </pc:picChg>
        <pc:picChg chg="add del mod">
          <ac:chgData name="Onur ALTAY" userId="09ff397d-2f35-495f-a7d2-01816b2ef9e8" providerId="ADAL" clId="{1B22CB14-6ACD-4231-BEA3-B1B77034305A}" dt="2020-01-19T19:30:21.542" v="1463" actId="478"/>
          <ac:picMkLst>
            <pc:docMk/>
            <pc:sldMk cId="3511999724" sldId="294"/>
            <ac:picMk id="4" creationId="{5602A0BE-109A-4C83-87C4-A2221407FA90}"/>
          </ac:picMkLst>
        </pc:picChg>
      </pc:sldChg>
      <pc:sldChg chg="addSp delSp modSp">
        <pc:chgData name="Onur ALTAY" userId="09ff397d-2f35-495f-a7d2-01816b2ef9e8" providerId="ADAL" clId="{1B22CB14-6ACD-4231-BEA3-B1B77034305A}" dt="2020-01-19T19:31:17.279" v="1471" actId="20577"/>
        <pc:sldMkLst>
          <pc:docMk/>
          <pc:sldMk cId="146598099" sldId="295"/>
        </pc:sldMkLst>
        <pc:spChg chg="add mod">
          <ac:chgData name="Onur ALTAY" userId="09ff397d-2f35-495f-a7d2-01816b2ef9e8" providerId="ADAL" clId="{1B22CB14-6ACD-4231-BEA3-B1B77034305A}" dt="2020-01-19T19:31:17.279" v="1471" actId="20577"/>
          <ac:spMkLst>
            <pc:docMk/>
            <pc:sldMk cId="146598099" sldId="295"/>
            <ac:spMk id="2" creationId="{2595619B-C438-4705-B6F6-5C67A34839F7}"/>
          </ac:spMkLst>
        </pc:spChg>
        <pc:spChg chg="del">
          <ac:chgData name="Onur ALTAY" userId="09ff397d-2f35-495f-a7d2-01816b2ef9e8" providerId="ADAL" clId="{1B22CB14-6ACD-4231-BEA3-B1B77034305A}" dt="2020-01-19T19:17:55.249" v="483" actId="478"/>
          <ac:spMkLst>
            <pc:docMk/>
            <pc:sldMk cId="146598099" sldId="295"/>
            <ac:spMk id="66" creationId="{00000000-0000-0000-0000-000000000000}"/>
          </ac:spMkLst>
        </pc:spChg>
      </pc:sldChg>
      <pc:sldChg chg="addSp delSp modSp">
        <pc:chgData name="Onur ALTAY" userId="09ff397d-2f35-495f-a7d2-01816b2ef9e8" providerId="ADAL" clId="{1B22CB14-6ACD-4231-BEA3-B1B77034305A}" dt="2020-01-19T19:31:27.917" v="1472" actId="403"/>
        <pc:sldMkLst>
          <pc:docMk/>
          <pc:sldMk cId="3879580235" sldId="296"/>
        </pc:sldMkLst>
        <pc:spChg chg="del">
          <ac:chgData name="Onur ALTAY" userId="09ff397d-2f35-495f-a7d2-01816b2ef9e8" providerId="ADAL" clId="{1B22CB14-6ACD-4231-BEA3-B1B77034305A}" dt="2020-01-19T19:18:06.464" v="484" actId="478"/>
          <ac:spMkLst>
            <pc:docMk/>
            <pc:sldMk cId="3879580235" sldId="296"/>
            <ac:spMk id="66" creationId="{00000000-0000-0000-0000-000000000000}"/>
          </ac:spMkLst>
        </pc:spChg>
        <pc:spChg chg="add mod">
          <ac:chgData name="Onur ALTAY" userId="09ff397d-2f35-495f-a7d2-01816b2ef9e8" providerId="ADAL" clId="{1B22CB14-6ACD-4231-BEA3-B1B77034305A}" dt="2020-01-19T19:31:27.917" v="1472" actId="403"/>
          <ac:spMkLst>
            <pc:docMk/>
            <pc:sldMk cId="3879580235" sldId="296"/>
            <ac:spMk id="68" creationId="{5311CE08-ECA6-4A56-8B95-27BB30097AC0}"/>
          </ac:spMkLst>
        </pc:spChg>
      </pc:sldChg>
      <pc:sldChg chg="delSp modSp">
        <pc:chgData name="Onur ALTAY" userId="09ff397d-2f35-495f-a7d2-01816b2ef9e8" providerId="ADAL" clId="{1B22CB14-6ACD-4231-BEA3-B1B77034305A}" dt="2020-01-20T07:54:06.504" v="1800" actId="20577"/>
        <pc:sldMkLst>
          <pc:docMk/>
          <pc:sldMk cId="3543987547" sldId="298"/>
        </pc:sldMkLst>
        <pc:spChg chg="del">
          <ac:chgData name="Onur ALTAY" userId="09ff397d-2f35-495f-a7d2-01816b2ef9e8" providerId="ADAL" clId="{1B22CB14-6ACD-4231-BEA3-B1B77034305A}" dt="2020-01-19T19:10:01.860" v="288" actId="478"/>
          <ac:spMkLst>
            <pc:docMk/>
            <pc:sldMk cId="3543987547" sldId="298"/>
            <ac:spMk id="3" creationId="{00000000-0000-0000-0000-000000000000}"/>
          </ac:spMkLst>
        </pc:spChg>
        <pc:graphicFrameChg chg="mod modGraphic">
          <ac:chgData name="Onur ALTAY" userId="09ff397d-2f35-495f-a7d2-01816b2ef9e8" providerId="ADAL" clId="{1B22CB14-6ACD-4231-BEA3-B1B77034305A}" dt="2020-01-20T07:54:06.504" v="1800" actId="20577"/>
          <ac:graphicFrameMkLst>
            <pc:docMk/>
            <pc:sldMk cId="3543987547" sldId="298"/>
            <ac:graphicFrameMk id="2" creationId="{00000000-0000-0000-0000-000000000000}"/>
          </ac:graphicFrameMkLst>
        </pc:graphicFrameChg>
      </pc:sldChg>
      <pc:sldChg chg="del">
        <pc:chgData name="Onur ALTAY" userId="09ff397d-2f35-495f-a7d2-01816b2ef9e8" providerId="ADAL" clId="{1B22CB14-6ACD-4231-BEA3-B1B77034305A}" dt="2020-01-19T18:49:53.407" v="110" actId="2696"/>
        <pc:sldMkLst>
          <pc:docMk/>
          <pc:sldMk cId="332448922" sldId="299"/>
        </pc:sldMkLst>
      </pc:sldChg>
      <pc:sldChg chg="add del">
        <pc:chgData name="Onur ALTAY" userId="09ff397d-2f35-495f-a7d2-01816b2ef9e8" providerId="ADAL" clId="{1B22CB14-6ACD-4231-BEA3-B1B77034305A}" dt="2020-01-19T18:12:12.900" v="34" actId="2696"/>
        <pc:sldMkLst>
          <pc:docMk/>
          <pc:sldMk cId="1592902394" sldId="351"/>
        </pc:sldMkLst>
      </pc:sldChg>
      <pc:sldChg chg="addSp delSp modSp add">
        <pc:chgData name="Onur ALTAY" userId="09ff397d-2f35-495f-a7d2-01816b2ef9e8" providerId="ADAL" clId="{1B22CB14-6ACD-4231-BEA3-B1B77034305A}" dt="2020-01-19T18:12:58.868" v="41" actId="1076"/>
        <pc:sldMkLst>
          <pc:docMk/>
          <pc:sldMk cId="3097300186" sldId="351"/>
        </pc:sldMkLst>
        <pc:picChg chg="add mod">
          <ac:chgData name="Onur ALTAY" userId="09ff397d-2f35-495f-a7d2-01816b2ef9e8" providerId="ADAL" clId="{1B22CB14-6ACD-4231-BEA3-B1B77034305A}" dt="2020-01-19T18:12:58.868" v="41" actId="1076"/>
          <ac:picMkLst>
            <pc:docMk/>
            <pc:sldMk cId="3097300186" sldId="351"/>
            <ac:picMk id="2" creationId="{DFEB7AB8-1A76-45A2-8170-8664B8485292}"/>
          </ac:picMkLst>
        </pc:picChg>
        <pc:picChg chg="del">
          <ac:chgData name="Onur ALTAY" userId="09ff397d-2f35-495f-a7d2-01816b2ef9e8" providerId="ADAL" clId="{1B22CB14-6ACD-4231-BEA3-B1B77034305A}" dt="2020-01-19T18:12:22.953" v="36" actId="478"/>
          <ac:picMkLst>
            <pc:docMk/>
            <pc:sldMk cId="3097300186" sldId="351"/>
            <ac:picMk id="10" creationId="{8155A74C-0C40-4210-B2A0-88F095AD9DC8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14:13.479" v="49" actId="1076"/>
        <pc:sldMkLst>
          <pc:docMk/>
          <pc:sldMk cId="851617213" sldId="352"/>
        </pc:sldMkLst>
        <pc:picChg chg="del">
          <ac:chgData name="Onur ALTAY" userId="09ff397d-2f35-495f-a7d2-01816b2ef9e8" providerId="ADAL" clId="{1B22CB14-6ACD-4231-BEA3-B1B77034305A}" dt="2020-01-19T18:13:25.346" v="43" actId="478"/>
          <ac:picMkLst>
            <pc:docMk/>
            <pc:sldMk cId="851617213" sldId="352"/>
            <ac:picMk id="2" creationId="{DFEB7AB8-1A76-45A2-8170-8664B8485292}"/>
          </ac:picMkLst>
        </pc:picChg>
        <pc:picChg chg="add mod">
          <ac:chgData name="Onur ALTAY" userId="09ff397d-2f35-495f-a7d2-01816b2ef9e8" providerId="ADAL" clId="{1B22CB14-6ACD-4231-BEA3-B1B77034305A}" dt="2020-01-19T18:14:13.479" v="49" actId="1076"/>
          <ac:picMkLst>
            <pc:docMk/>
            <pc:sldMk cId="851617213" sldId="352"/>
            <ac:picMk id="3" creationId="{6AA994DA-C707-4269-AA10-B552A2697894}"/>
          </ac:picMkLst>
        </pc:picChg>
      </pc:sldChg>
      <pc:sldChg chg="add">
        <pc:chgData name="Onur ALTAY" userId="09ff397d-2f35-495f-a7d2-01816b2ef9e8" providerId="ADAL" clId="{1B22CB14-6ACD-4231-BEA3-B1B77034305A}" dt="2020-01-19T18:14:22.532" v="50"/>
        <pc:sldMkLst>
          <pc:docMk/>
          <pc:sldMk cId="2371113616" sldId="353"/>
        </pc:sldMkLst>
      </pc:sldChg>
      <pc:sldChg chg="addSp delSp modSp add">
        <pc:chgData name="Onur ALTAY" userId="09ff397d-2f35-495f-a7d2-01816b2ef9e8" providerId="ADAL" clId="{1B22CB14-6ACD-4231-BEA3-B1B77034305A}" dt="2020-01-19T18:15:20.055" v="64" actId="14100"/>
        <pc:sldMkLst>
          <pc:docMk/>
          <pc:sldMk cId="3101316296" sldId="354"/>
        </pc:sldMkLst>
        <pc:picChg chg="add mod">
          <ac:chgData name="Onur ALTAY" userId="09ff397d-2f35-495f-a7d2-01816b2ef9e8" providerId="ADAL" clId="{1B22CB14-6ACD-4231-BEA3-B1B77034305A}" dt="2020-01-19T18:15:20.055" v="64" actId="14100"/>
          <ac:picMkLst>
            <pc:docMk/>
            <pc:sldMk cId="3101316296" sldId="354"/>
            <ac:picMk id="2" creationId="{56473A52-1B9E-44BA-88AF-181FD6DBEB2D}"/>
          </ac:picMkLst>
        </pc:picChg>
        <pc:picChg chg="del">
          <ac:chgData name="Onur ALTAY" userId="09ff397d-2f35-495f-a7d2-01816b2ef9e8" providerId="ADAL" clId="{1B22CB14-6ACD-4231-BEA3-B1B77034305A}" dt="2020-01-19T18:14:44.384" v="52" actId="478"/>
          <ac:picMkLst>
            <pc:docMk/>
            <pc:sldMk cId="3101316296" sldId="354"/>
            <ac:picMk id="3" creationId="{6AA994DA-C707-4269-AA10-B552A2697894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16:17.447" v="73" actId="1076"/>
        <pc:sldMkLst>
          <pc:docMk/>
          <pc:sldMk cId="2422743860" sldId="355"/>
        </pc:sldMkLst>
        <pc:picChg chg="del">
          <ac:chgData name="Onur ALTAY" userId="09ff397d-2f35-495f-a7d2-01816b2ef9e8" providerId="ADAL" clId="{1B22CB14-6ACD-4231-BEA3-B1B77034305A}" dt="2020-01-19T18:15:41.060" v="66" actId="478"/>
          <ac:picMkLst>
            <pc:docMk/>
            <pc:sldMk cId="2422743860" sldId="355"/>
            <ac:picMk id="2" creationId="{56473A52-1B9E-44BA-88AF-181FD6DBEB2D}"/>
          </ac:picMkLst>
        </pc:picChg>
        <pc:picChg chg="add del">
          <ac:chgData name="Onur ALTAY" userId="09ff397d-2f35-495f-a7d2-01816b2ef9e8" providerId="ADAL" clId="{1B22CB14-6ACD-4231-BEA3-B1B77034305A}" dt="2020-01-19T18:15:50.480" v="68" actId="478"/>
          <ac:picMkLst>
            <pc:docMk/>
            <pc:sldMk cId="2422743860" sldId="355"/>
            <ac:picMk id="3" creationId="{CEFAB6B2-DE99-42BF-8B77-4EA43BB85EEF}"/>
          </ac:picMkLst>
        </pc:picChg>
        <pc:picChg chg="add mod">
          <ac:chgData name="Onur ALTAY" userId="09ff397d-2f35-495f-a7d2-01816b2ef9e8" providerId="ADAL" clId="{1B22CB14-6ACD-4231-BEA3-B1B77034305A}" dt="2020-01-19T18:16:17.447" v="73" actId="1076"/>
          <ac:picMkLst>
            <pc:docMk/>
            <pc:sldMk cId="2422743860" sldId="355"/>
            <ac:picMk id="4" creationId="{13738F5E-6C7E-4B08-9316-93C4AF6C642E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16:44.852" v="80" actId="1076"/>
        <pc:sldMkLst>
          <pc:docMk/>
          <pc:sldMk cId="2980439805" sldId="356"/>
        </pc:sldMkLst>
        <pc:picChg chg="add mod">
          <ac:chgData name="Onur ALTAY" userId="09ff397d-2f35-495f-a7d2-01816b2ef9e8" providerId="ADAL" clId="{1B22CB14-6ACD-4231-BEA3-B1B77034305A}" dt="2020-01-19T18:16:44.852" v="80" actId="1076"/>
          <ac:picMkLst>
            <pc:docMk/>
            <pc:sldMk cId="2980439805" sldId="356"/>
            <ac:picMk id="2" creationId="{09A41CC4-A67D-45D3-9E07-FC9BEF6F0940}"/>
          </ac:picMkLst>
        </pc:picChg>
        <pc:picChg chg="del">
          <ac:chgData name="Onur ALTAY" userId="09ff397d-2f35-495f-a7d2-01816b2ef9e8" providerId="ADAL" clId="{1B22CB14-6ACD-4231-BEA3-B1B77034305A}" dt="2020-01-19T18:16:21.815" v="75" actId="478"/>
          <ac:picMkLst>
            <pc:docMk/>
            <pc:sldMk cId="2980439805" sldId="356"/>
            <ac:picMk id="4" creationId="{13738F5E-6C7E-4B08-9316-93C4AF6C642E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39:10.678" v="98" actId="1076"/>
        <pc:sldMkLst>
          <pc:docMk/>
          <pc:sldMk cId="1804374900" sldId="357"/>
        </pc:sldMkLst>
        <pc:picChg chg="add del mod">
          <ac:chgData name="Onur ALTAY" userId="09ff397d-2f35-495f-a7d2-01816b2ef9e8" providerId="ADAL" clId="{1B22CB14-6ACD-4231-BEA3-B1B77034305A}" dt="2020-01-19T18:39:10.678" v="98" actId="1076"/>
          <ac:picMkLst>
            <pc:docMk/>
            <pc:sldMk cId="1804374900" sldId="357"/>
            <ac:picMk id="2" creationId="{25BBB999-A0CA-4787-AE3D-021E8EB922E7}"/>
          </ac:picMkLst>
        </pc:picChg>
        <pc:picChg chg="del">
          <ac:chgData name="Onur ALTAY" userId="09ff397d-2f35-495f-a7d2-01816b2ef9e8" providerId="ADAL" clId="{1B22CB14-6ACD-4231-BEA3-B1B77034305A}" dt="2020-01-19T18:38:15.068" v="92" actId="478"/>
          <ac:picMkLst>
            <pc:docMk/>
            <pc:sldMk cId="1804374900" sldId="357"/>
            <ac:picMk id="3" creationId="{28190BCC-5ADE-4EDC-AEF7-C7C575642E7B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40:09.679" v="101" actId="1076"/>
        <pc:sldMkLst>
          <pc:docMk/>
          <pc:sldMk cId="3127372212" sldId="358"/>
        </pc:sldMkLst>
        <pc:picChg chg="add mod">
          <ac:chgData name="Onur ALTAY" userId="09ff397d-2f35-495f-a7d2-01816b2ef9e8" providerId="ADAL" clId="{1B22CB14-6ACD-4231-BEA3-B1B77034305A}" dt="2020-01-19T18:40:09.679" v="101" actId="1076"/>
          <ac:picMkLst>
            <pc:docMk/>
            <pc:sldMk cId="3127372212" sldId="358"/>
            <ac:picMk id="2" creationId="{62268507-3C2E-4242-AA08-EFB473245309}"/>
          </ac:picMkLst>
        </pc:picChg>
        <pc:picChg chg="del">
          <ac:chgData name="Onur ALTAY" userId="09ff397d-2f35-495f-a7d2-01816b2ef9e8" providerId="ADAL" clId="{1B22CB14-6ACD-4231-BEA3-B1B77034305A}" dt="2020-01-19T18:38:13.845" v="91" actId="478"/>
          <ac:picMkLst>
            <pc:docMk/>
            <pc:sldMk cId="3127372212" sldId="358"/>
            <ac:picMk id="3" creationId="{28190BCC-5ADE-4EDC-AEF7-C7C575642E7B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40:55.850" v="104" actId="1076"/>
        <pc:sldMkLst>
          <pc:docMk/>
          <pc:sldMk cId="213952207" sldId="359"/>
        </pc:sldMkLst>
        <pc:picChg chg="add mod">
          <ac:chgData name="Onur ALTAY" userId="09ff397d-2f35-495f-a7d2-01816b2ef9e8" providerId="ADAL" clId="{1B22CB14-6ACD-4231-BEA3-B1B77034305A}" dt="2020-01-19T18:40:55.850" v="104" actId="1076"/>
          <ac:picMkLst>
            <pc:docMk/>
            <pc:sldMk cId="213952207" sldId="359"/>
            <ac:picMk id="2" creationId="{06A20426-B64A-49A4-810F-C000321DD4B7}"/>
          </ac:picMkLst>
        </pc:picChg>
        <pc:picChg chg="del">
          <ac:chgData name="Onur ALTAY" userId="09ff397d-2f35-495f-a7d2-01816b2ef9e8" providerId="ADAL" clId="{1B22CB14-6ACD-4231-BEA3-B1B77034305A}" dt="2020-01-19T18:38:12.592" v="90" actId="478"/>
          <ac:picMkLst>
            <pc:docMk/>
            <pc:sldMk cId="213952207" sldId="359"/>
            <ac:picMk id="3" creationId="{28190BCC-5ADE-4EDC-AEF7-C7C575642E7B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42:51.029" v="107" actId="1076"/>
        <pc:sldMkLst>
          <pc:docMk/>
          <pc:sldMk cId="1681582910" sldId="360"/>
        </pc:sldMkLst>
        <pc:picChg chg="add mod">
          <ac:chgData name="Onur ALTAY" userId="09ff397d-2f35-495f-a7d2-01816b2ef9e8" providerId="ADAL" clId="{1B22CB14-6ACD-4231-BEA3-B1B77034305A}" dt="2020-01-19T18:42:51.029" v="107" actId="1076"/>
          <ac:picMkLst>
            <pc:docMk/>
            <pc:sldMk cId="1681582910" sldId="360"/>
            <ac:picMk id="2" creationId="{2F2B17F1-B7E3-461F-B349-E4889216027E}"/>
          </ac:picMkLst>
        </pc:picChg>
        <pc:picChg chg="del">
          <ac:chgData name="Onur ALTAY" userId="09ff397d-2f35-495f-a7d2-01816b2ef9e8" providerId="ADAL" clId="{1B22CB14-6ACD-4231-BEA3-B1B77034305A}" dt="2020-01-19T18:38:11.173" v="89" actId="478"/>
          <ac:picMkLst>
            <pc:docMk/>
            <pc:sldMk cId="1681582910" sldId="360"/>
            <ac:picMk id="3" creationId="{28190BCC-5ADE-4EDC-AEF7-C7C575642E7B}"/>
          </ac:picMkLst>
        </pc:picChg>
      </pc:sldChg>
      <pc:sldChg chg="modSp add mod">
        <pc:chgData name="Onur ALTAY" userId="09ff397d-2f35-495f-a7d2-01816b2ef9e8" providerId="ADAL" clId="{1B22CB14-6ACD-4231-BEA3-B1B77034305A}" dt="2020-01-20T07:19:01.631" v="1482" actId="27918"/>
        <pc:sldMkLst>
          <pc:docMk/>
          <pc:sldMk cId="3028026313" sldId="361"/>
        </pc:sldMkLst>
        <pc:spChg chg="mod">
          <ac:chgData name="Onur ALTAY" userId="09ff397d-2f35-495f-a7d2-01816b2ef9e8" providerId="ADAL" clId="{1B22CB14-6ACD-4231-BEA3-B1B77034305A}" dt="2020-01-19T18:55:30.771" v="116" actId="1076"/>
          <ac:spMkLst>
            <pc:docMk/>
            <pc:sldMk cId="3028026313" sldId="361"/>
            <ac:spMk id="5" creationId="{00000000-0000-0000-0000-000000000000}"/>
          </ac:spMkLst>
        </pc:spChg>
        <pc:graphicFrameChg chg="mod">
          <ac:chgData name="Onur ALTAY" userId="09ff397d-2f35-495f-a7d2-01816b2ef9e8" providerId="ADAL" clId="{1B22CB14-6ACD-4231-BEA3-B1B77034305A}" dt="2020-01-20T06:45:24.248" v="1474" actId="14100"/>
          <ac:graphicFrameMkLst>
            <pc:docMk/>
            <pc:sldMk cId="3028026313" sldId="361"/>
            <ac:graphicFrameMk id="9" creationId="{00000000-0000-0000-0000-000000000000}"/>
          </ac:graphicFrameMkLst>
        </pc:graphicFrameChg>
      </pc:sldChg>
      <pc:sldChg chg="addSp delSp modSp add">
        <pc:chgData name="Onur ALTAY" userId="09ff397d-2f35-495f-a7d2-01816b2ef9e8" providerId="ADAL" clId="{1B22CB14-6ACD-4231-BEA3-B1B77034305A}" dt="2020-01-20T07:50:01.892" v="1670" actId="1076"/>
        <pc:sldMkLst>
          <pc:docMk/>
          <pc:sldMk cId="1467569300" sldId="362"/>
        </pc:sldMkLst>
        <pc:spChg chg="del">
          <ac:chgData name="Onur ALTAY" userId="09ff397d-2f35-495f-a7d2-01816b2ef9e8" providerId="ADAL" clId="{1B22CB14-6ACD-4231-BEA3-B1B77034305A}" dt="2020-01-19T19:07:22.988" v="279" actId="478"/>
          <ac:spMkLst>
            <pc:docMk/>
            <pc:sldMk cId="1467569300" sldId="362"/>
            <ac:spMk id="2" creationId="{35C1381E-56BE-4D62-BDA7-4F38C2FB9D2F}"/>
          </ac:spMkLst>
        </pc:spChg>
        <pc:picChg chg="add mod">
          <ac:chgData name="Onur ALTAY" userId="09ff397d-2f35-495f-a7d2-01816b2ef9e8" providerId="ADAL" clId="{1B22CB14-6ACD-4231-BEA3-B1B77034305A}" dt="2020-01-20T07:49:59.627" v="1669" actId="1076"/>
          <ac:picMkLst>
            <pc:docMk/>
            <pc:sldMk cId="1467569300" sldId="362"/>
            <ac:picMk id="2" creationId="{092D7673-8461-4038-A011-3D1B6CF50A5C}"/>
          </ac:picMkLst>
        </pc:picChg>
        <pc:picChg chg="add del mod">
          <ac:chgData name="Onur ALTAY" userId="09ff397d-2f35-495f-a7d2-01816b2ef9e8" providerId="ADAL" clId="{1B22CB14-6ACD-4231-BEA3-B1B77034305A}" dt="2020-01-19T19:09:52.329" v="287" actId="478"/>
          <ac:picMkLst>
            <pc:docMk/>
            <pc:sldMk cId="1467569300" sldId="362"/>
            <ac:picMk id="3" creationId="{2E76B068-956B-4662-800F-368E107AF78F}"/>
          </ac:picMkLst>
        </pc:picChg>
        <pc:picChg chg="add mod">
          <ac:chgData name="Onur ALTAY" userId="09ff397d-2f35-495f-a7d2-01816b2ef9e8" providerId="ADAL" clId="{1B22CB14-6ACD-4231-BEA3-B1B77034305A}" dt="2020-01-20T07:50:01.892" v="1670" actId="1076"/>
          <ac:picMkLst>
            <pc:docMk/>
            <pc:sldMk cId="1467569300" sldId="362"/>
            <ac:picMk id="3" creationId="{538F1FBB-7221-4782-A56D-D80635464378}"/>
          </ac:picMkLst>
        </pc:picChg>
      </pc:sldChg>
      <pc:sldChg chg="addSp modSp add">
        <pc:chgData name="Onur ALTAY" userId="09ff397d-2f35-495f-a7d2-01816b2ef9e8" providerId="ADAL" clId="{1B22CB14-6ACD-4231-BEA3-B1B77034305A}" dt="2020-01-20T07:48:21.587" v="1660" actId="1076"/>
        <pc:sldMkLst>
          <pc:docMk/>
          <pc:sldMk cId="3025845266" sldId="363"/>
        </pc:sldMkLst>
        <pc:picChg chg="add mod">
          <ac:chgData name="Onur ALTAY" userId="09ff397d-2f35-495f-a7d2-01816b2ef9e8" providerId="ADAL" clId="{1B22CB14-6ACD-4231-BEA3-B1B77034305A}" dt="2020-01-20T07:48:21.587" v="1660" actId="1076"/>
          <ac:picMkLst>
            <pc:docMk/>
            <pc:sldMk cId="3025845266" sldId="363"/>
            <ac:picMk id="2" creationId="{956B8A1E-9D5D-413C-A80A-ED504EF7C149}"/>
          </ac:picMkLst>
        </pc:picChg>
        <pc:picChg chg="mod">
          <ac:chgData name="Onur ALTAY" userId="09ff397d-2f35-495f-a7d2-01816b2ef9e8" providerId="ADAL" clId="{1B22CB14-6ACD-4231-BEA3-B1B77034305A}" dt="2020-01-20T07:48:19.478" v="1659" actId="1076"/>
          <ac:picMkLst>
            <pc:docMk/>
            <pc:sldMk cId="3025845266" sldId="363"/>
            <ac:picMk id="3" creationId="{2E76B068-956B-4662-800F-368E107AF78F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9:30:28.631" v="1466" actId="1076"/>
        <pc:sldMkLst>
          <pc:docMk/>
          <pc:sldMk cId="3062766113" sldId="364"/>
        </pc:sldMkLst>
        <pc:picChg chg="del">
          <ac:chgData name="Onur ALTAY" userId="09ff397d-2f35-495f-a7d2-01816b2ef9e8" providerId="ADAL" clId="{1B22CB14-6ACD-4231-BEA3-B1B77034305A}" dt="2020-01-19T19:29:08.086" v="1458" actId="478"/>
          <ac:picMkLst>
            <pc:docMk/>
            <pc:sldMk cId="3062766113" sldId="364"/>
            <ac:picMk id="2" creationId="{CE1BC48C-3D50-480A-B0E0-81A47817195F}"/>
          </ac:picMkLst>
        </pc:picChg>
        <pc:picChg chg="add mod">
          <ac:chgData name="Onur ALTAY" userId="09ff397d-2f35-495f-a7d2-01816b2ef9e8" providerId="ADAL" clId="{1B22CB14-6ACD-4231-BEA3-B1B77034305A}" dt="2020-01-19T19:30:28.631" v="1466" actId="1076"/>
          <ac:picMkLst>
            <pc:docMk/>
            <pc:sldMk cId="3062766113" sldId="364"/>
            <ac:picMk id="4" creationId="{F97A26E3-37D4-4238-8AA7-8D425E05E255}"/>
          </ac:picMkLst>
        </pc:picChg>
      </pc:sldChg>
    </pc:docChg>
  </pc:docChgLst>
  <pc:docChgLst>
    <pc:chgData name="Onur ALTAY" userId="09ff397d-2f35-495f-a7d2-01816b2ef9e8" providerId="ADAL" clId="{3CFBB130-7FC1-4881-919D-0F94DF6159A2}"/>
    <pc:docChg chg="undo custSel mod addSld delSld modSld sldOrd">
      <pc:chgData name="Onur ALTAY" userId="09ff397d-2f35-495f-a7d2-01816b2ef9e8" providerId="ADAL" clId="{3CFBB130-7FC1-4881-919D-0F94DF6159A2}" dt="2020-01-19T10:48:04.506" v="362" actId="1076"/>
      <pc:docMkLst>
        <pc:docMk/>
      </pc:docMkLst>
      <pc:sldChg chg="addSp delSp modSp mod setBg">
        <pc:chgData name="Onur ALTAY" userId="09ff397d-2f35-495f-a7d2-01816b2ef9e8" providerId="ADAL" clId="{3CFBB130-7FC1-4881-919D-0F94DF6159A2}" dt="2020-01-19T10:36:02.579" v="254" actId="20577"/>
        <pc:sldMkLst>
          <pc:docMk/>
          <pc:sldMk cId="3041654118" sldId="257"/>
        </pc:sldMkLst>
        <pc:spChg chg="add del">
          <ac:chgData name="Onur ALTAY" userId="09ff397d-2f35-495f-a7d2-01816b2ef9e8" providerId="ADAL" clId="{3CFBB130-7FC1-4881-919D-0F94DF6159A2}" dt="2020-01-19T10:29:17.299" v="49" actId="478"/>
          <ac:spMkLst>
            <pc:docMk/>
            <pc:sldMk cId="3041654118" sldId="257"/>
            <ac:spMk id="2" creationId="{00000000-0000-0000-0000-000000000000}"/>
          </ac:spMkLst>
        </pc:spChg>
        <pc:spChg chg="add mod">
          <ac:chgData name="Onur ALTAY" userId="09ff397d-2f35-495f-a7d2-01816b2ef9e8" providerId="ADAL" clId="{3CFBB130-7FC1-4881-919D-0F94DF6159A2}" dt="2020-01-19T10:36:02.579" v="254" actId="20577"/>
          <ac:spMkLst>
            <pc:docMk/>
            <pc:sldMk cId="3041654118" sldId="257"/>
            <ac:spMk id="4" creationId="{720BDDF1-5331-4843-AD98-7E913E78FF43}"/>
          </ac:spMkLst>
        </pc:spChg>
        <pc:spChg chg="mod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5" creationId="{00000000-0000-0000-0000-000000000000}"/>
          </ac:spMkLst>
        </pc:spChg>
        <pc:spChg chg="mod ord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7" creationId="{00000000-0000-0000-0000-000000000000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2" creationId="{A03C25E4-862B-445F-875B-40EC49BEE52F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4" creationId="{B7F5BEB7-70E3-40FD-A84B-D3DB76D7925E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6" creationId="{27826028-8E7E-4810-8586-AF1F985C1B0F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8" creationId="{E081C197-85C9-48AC-B705-A964FBE21310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20" creationId="{4792EB31-7284-4930-AC34-DBDD94FBBD72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22" creationId="{A7491B3F-28E1-47D2-9EDB-4A3F9B19267A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24" creationId="{9A526085-7BDA-416F-8DBE-917B0CFF2894}"/>
          </ac:spMkLst>
        </pc:spChg>
        <pc:picChg chg="add mod">
          <ac:chgData name="Onur ALTAY" userId="09ff397d-2f35-495f-a7d2-01816b2ef9e8" providerId="ADAL" clId="{3CFBB130-7FC1-4881-919D-0F94DF6159A2}" dt="2020-01-19T10:35:04.274" v="191" actId="1076"/>
          <ac:picMkLst>
            <pc:docMk/>
            <pc:sldMk cId="3041654118" sldId="257"/>
            <ac:picMk id="3" creationId="{912F6584-3B75-4969-B886-A46BF2175539}"/>
          </ac:picMkLst>
        </pc:picChg>
        <pc:picChg chg="mod ord">
          <ac:chgData name="Onur ALTAY" userId="09ff397d-2f35-495f-a7d2-01816b2ef9e8" providerId="ADAL" clId="{3CFBB130-7FC1-4881-919D-0F94DF6159A2}" dt="2020-01-19T10:32:38.483" v="52" actId="26606"/>
          <ac:picMkLst>
            <pc:docMk/>
            <pc:sldMk cId="3041654118" sldId="257"/>
            <ac:picMk id="6" creationId="{00000000-0000-0000-0000-000000000000}"/>
          </ac:picMkLst>
        </pc:picChg>
      </pc:sldChg>
      <pc:sldChg chg="del">
        <pc:chgData name="Onur ALTAY" userId="09ff397d-2f35-495f-a7d2-01816b2ef9e8" providerId="ADAL" clId="{3CFBB130-7FC1-4881-919D-0F94DF6159A2}" dt="2020-01-19T10:39:31.179" v="361" actId="2696"/>
        <pc:sldMkLst>
          <pc:docMk/>
          <pc:sldMk cId="2327272425" sldId="272"/>
        </pc:sldMkLst>
      </pc:sldChg>
      <pc:sldChg chg="modSp">
        <pc:chgData name="Onur ALTAY" userId="09ff397d-2f35-495f-a7d2-01816b2ef9e8" providerId="ADAL" clId="{3CFBB130-7FC1-4881-919D-0F94DF6159A2}" dt="2020-01-19T10:48:04.506" v="362" actId="1076"/>
        <pc:sldMkLst>
          <pc:docMk/>
          <pc:sldMk cId="3238730988" sldId="285"/>
        </pc:sldMkLst>
        <pc:spChg chg="mod">
          <ac:chgData name="Onur ALTAY" userId="09ff397d-2f35-495f-a7d2-01816b2ef9e8" providerId="ADAL" clId="{3CFBB130-7FC1-4881-919D-0F94DF6159A2}" dt="2020-01-19T10:48:04.506" v="362" actId="1076"/>
          <ac:spMkLst>
            <pc:docMk/>
            <pc:sldMk cId="3238730988" sldId="285"/>
            <ac:spMk id="2" creationId="{00000000-0000-0000-0000-000000000000}"/>
          </ac:spMkLst>
        </pc:spChg>
      </pc:sldChg>
      <pc:sldChg chg="del">
        <pc:chgData name="Onur ALTAY" userId="09ff397d-2f35-495f-a7d2-01816b2ef9e8" providerId="ADAL" clId="{3CFBB130-7FC1-4881-919D-0F94DF6159A2}" dt="2020-01-19T10:39:26.001" v="360" actId="2696"/>
        <pc:sldMkLst>
          <pc:docMk/>
          <pc:sldMk cId="297197199" sldId="290"/>
        </pc:sldMkLst>
      </pc:sldChg>
      <pc:sldChg chg="addSp delSp modSp">
        <pc:chgData name="Onur ALTAY" userId="09ff397d-2f35-495f-a7d2-01816b2ef9e8" providerId="ADAL" clId="{3CFBB130-7FC1-4881-919D-0F94DF6159A2}" dt="2020-01-19T10:25:03.440" v="18" actId="122"/>
        <pc:sldMkLst>
          <pc:docMk/>
          <pc:sldMk cId="3922908987" sldId="297"/>
        </pc:sldMkLst>
        <pc:spChg chg="del">
          <ac:chgData name="Onur ALTAY" userId="09ff397d-2f35-495f-a7d2-01816b2ef9e8" providerId="ADAL" clId="{3CFBB130-7FC1-4881-919D-0F94DF6159A2}" dt="2020-01-19T10:23:41.092" v="0" actId="478"/>
          <ac:spMkLst>
            <pc:docMk/>
            <pc:sldMk cId="3922908987" sldId="297"/>
            <ac:spMk id="2" creationId="{00000000-0000-0000-0000-000000000000}"/>
          </ac:spMkLst>
        </pc:spChg>
        <pc:spChg chg="del mod">
          <ac:chgData name="Onur ALTAY" userId="09ff397d-2f35-495f-a7d2-01816b2ef9e8" providerId="ADAL" clId="{3CFBB130-7FC1-4881-919D-0F94DF6159A2}" dt="2020-01-19T10:23:44.052" v="5" actId="478"/>
          <ac:spMkLst>
            <pc:docMk/>
            <pc:sldMk cId="3922908987" sldId="297"/>
            <ac:spMk id="8" creationId="{00000000-0000-0000-0000-000000000000}"/>
          </ac:spMkLst>
        </pc:spChg>
        <pc:spChg chg="del mod">
          <ac:chgData name="Onur ALTAY" userId="09ff397d-2f35-495f-a7d2-01816b2ef9e8" providerId="ADAL" clId="{3CFBB130-7FC1-4881-919D-0F94DF6159A2}" dt="2020-01-19T10:23:42.716" v="3" actId="478"/>
          <ac:spMkLst>
            <pc:docMk/>
            <pc:sldMk cId="3922908987" sldId="297"/>
            <ac:spMk id="9" creationId="{00000000-0000-0000-0000-000000000000}"/>
          </ac:spMkLst>
        </pc:spChg>
        <pc:graphicFrameChg chg="add mod modGraphic">
          <ac:chgData name="Onur ALTAY" userId="09ff397d-2f35-495f-a7d2-01816b2ef9e8" providerId="ADAL" clId="{3CFBB130-7FC1-4881-919D-0F94DF6159A2}" dt="2020-01-19T10:25:03.440" v="18" actId="122"/>
          <ac:graphicFrameMkLst>
            <pc:docMk/>
            <pc:sldMk cId="3922908987" sldId="297"/>
            <ac:graphicFrameMk id="3" creationId="{52F74A4B-C687-4330-8CFB-6567DFD58045}"/>
          </ac:graphicFrameMkLst>
        </pc:graphicFrameChg>
        <pc:graphicFrameChg chg="del">
          <ac:chgData name="Onur ALTAY" userId="09ff397d-2f35-495f-a7d2-01816b2ef9e8" providerId="ADAL" clId="{3CFBB130-7FC1-4881-919D-0F94DF6159A2}" dt="2020-01-19T10:23:45.484" v="6" actId="478"/>
          <ac:graphicFrameMkLst>
            <pc:docMk/>
            <pc:sldMk cId="3922908987" sldId="297"/>
            <ac:graphicFrameMk id="4" creationId="{00000000-0000-0000-0000-000000000000}"/>
          </ac:graphicFrameMkLst>
        </pc:graphicFrameChg>
      </pc:sldChg>
      <pc:sldChg chg="modSp add ord">
        <pc:chgData name="Onur ALTAY" userId="09ff397d-2f35-495f-a7d2-01816b2ef9e8" providerId="ADAL" clId="{3CFBB130-7FC1-4881-919D-0F94DF6159A2}" dt="2020-01-19T10:26:31.291" v="46" actId="20577"/>
        <pc:sldMkLst>
          <pc:docMk/>
          <pc:sldMk cId="4000471569" sldId="349"/>
        </pc:sldMkLst>
        <pc:graphicFrameChg chg="modGraphic">
          <ac:chgData name="Onur ALTAY" userId="09ff397d-2f35-495f-a7d2-01816b2ef9e8" providerId="ADAL" clId="{3CFBB130-7FC1-4881-919D-0F94DF6159A2}" dt="2020-01-19T10:26:31.291" v="46" actId="20577"/>
          <ac:graphicFrameMkLst>
            <pc:docMk/>
            <pc:sldMk cId="4000471569" sldId="349"/>
            <ac:graphicFrameMk id="3" creationId="{52F74A4B-C687-4330-8CFB-6567DFD58045}"/>
          </ac:graphicFrameMkLst>
        </pc:graphicFrameChg>
      </pc:sldChg>
      <pc:sldChg chg="add del">
        <pc:chgData name="Onur ALTAY" userId="09ff397d-2f35-495f-a7d2-01816b2ef9e8" providerId="ADAL" clId="{3CFBB130-7FC1-4881-919D-0F94DF6159A2}" dt="2020-01-19T10:33:25.558" v="60" actId="2696"/>
        <pc:sldMkLst>
          <pc:docMk/>
          <pc:sldMk cId="197942762" sldId="350"/>
        </pc:sldMkLst>
      </pc:sldChg>
      <pc:sldChg chg="addSp delSp modSp add">
        <pc:chgData name="Onur ALTAY" userId="09ff397d-2f35-495f-a7d2-01816b2ef9e8" providerId="ADAL" clId="{3CFBB130-7FC1-4881-919D-0F94DF6159A2}" dt="2020-01-19T10:38:30.653" v="359" actId="1076"/>
        <pc:sldMkLst>
          <pc:docMk/>
          <pc:sldMk cId="912515624" sldId="350"/>
        </pc:sldMkLst>
        <pc:spChg chg="add mod">
          <ac:chgData name="Onur ALTAY" userId="09ff397d-2f35-495f-a7d2-01816b2ef9e8" providerId="ADAL" clId="{3CFBB130-7FC1-4881-919D-0F94DF6159A2}" dt="2020-01-19T10:38:30.653" v="359" actId="1076"/>
          <ac:spMkLst>
            <pc:docMk/>
            <pc:sldMk cId="912515624" sldId="350"/>
            <ac:spMk id="4" creationId="{33704C96-4368-46B7-977F-FC3D1578AE15}"/>
          </ac:spMkLst>
        </pc:spChg>
        <pc:spChg chg="add mod">
          <ac:chgData name="Onur ALTAY" userId="09ff397d-2f35-495f-a7d2-01816b2ef9e8" providerId="ADAL" clId="{3CFBB130-7FC1-4881-919D-0F94DF6159A2}" dt="2020-01-19T10:37:26.690" v="309" actId="20577"/>
          <ac:spMkLst>
            <pc:docMk/>
            <pc:sldMk cId="912515624" sldId="350"/>
            <ac:spMk id="8" creationId="{F2EEBD00-D9DF-4002-873A-4D8A08F10AC8}"/>
          </ac:spMkLst>
        </pc:spChg>
        <pc:picChg chg="add">
          <ac:chgData name="Onur ALTAY" userId="09ff397d-2f35-495f-a7d2-01816b2ef9e8" providerId="ADAL" clId="{3CFBB130-7FC1-4881-919D-0F94DF6159A2}" dt="2020-01-19T10:36:53.780" v="255"/>
          <ac:picMkLst>
            <pc:docMk/>
            <pc:sldMk cId="912515624" sldId="350"/>
            <ac:picMk id="2" creationId="{C3DC81CD-8DB0-4149-848C-9A0E8E07E57E}"/>
          </ac:picMkLst>
        </pc:picChg>
        <pc:picChg chg="del">
          <ac:chgData name="Onur ALTAY" userId="09ff397d-2f35-495f-a7d2-01816b2ef9e8" providerId="ADAL" clId="{3CFBB130-7FC1-4881-919D-0F94DF6159A2}" dt="2020-01-19T10:33:30.440" v="62" actId="478"/>
          <ac:picMkLst>
            <pc:docMk/>
            <pc:sldMk cId="912515624" sldId="350"/>
            <ac:picMk id="3" creationId="{912F6584-3B75-4969-B886-A46BF217553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İnşaat Mühendisliği</a:t>
            </a:r>
            <a:r>
              <a:rPr lang="tr-TR" baseline="0" dirty="0"/>
              <a:t> Bölümü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1532A2-BE28-4B40-8E01-3C590D523375}" type="VALUE">
                      <a:rPr lang="en-US" smtClean="0"/>
                      <a:pPr/>
                      <a:t>[DEĞER]</a:t>
                    </a:fld>
                    <a:endParaRPr lang="tr-T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3B-4DAE-A58D-76E35D29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Öğrenci Memnuniyeti</c:v>
                </c:pt>
                <c:pt idx="1">
                  <c:v>Öğrenci Memnuniyeti (Etkinliklerden)</c:v>
                </c:pt>
                <c:pt idx="2">
                  <c:v>İşveren Memnuniyet Oranı</c:v>
                </c:pt>
                <c:pt idx="3">
                  <c:v>Öğrencilerin Dahil Edildiği Projelerden Memnuniyet Oranı</c:v>
                </c:pt>
                <c:pt idx="4">
                  <c:v>Süreç Memnuniyet Oranı (İç Müşteri)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71</c:v>
                </c:pt>
                <c:pt idx="1">
                  <c:v>90</c:v>
                </c:pt>
                <c:pt idx="2">
                  <c:v>81</c:v>
                </c:pt>
                <c:pt idx="3">
                  <c:v>71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9-4C17-AB2B-4C5A888E2F8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Öğrenci Memnuniyeti</c:v>
                </c:pt>
                <c:pt idx="1">
                  <c:v>Öğrenci Memnuniyeti (Etkinliklerden)</c:v>
                </c:pt>
                <c:pt idx="2">
                  <c:v>İşveren Memnuniyet Oranı</c:v>
                </c:pt>
                <c:pt idx="3">
                  <c:v>Öğrencilerin Dahil Edildiği Projelerden Memnuniyet Oranı</c:v>
                </c:pt>
                <c:pt idx="4">
                  <c:v>Süreç Memnuniyet Oranı (İç Müşteri)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86</c:v>
                </c:pt>
                <c:pt idx="1">
                  <c:v>94</c:v>
                </c:pt>
                <c:pt idx="2">
                  <c:v>97</c:v>
                </c:pt>
                <c:pt idx="3">
                  <c:v>76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9-4C17-AB2B-4C5A888E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795920"/>
        <c:axId val="860792656"/>
      </c:barChart>
      <c:catAx>
        <c:axId val="8607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0792656"/>
        <c:crosses val="autoZero"/>
        <c:auto val="1"/>
        <c:lblAlgn val="ctr"/>
        <c:lblOffset val="100"/>
        <c:noMultiLvlLbl val="0"/>
      </c:catAx>
      <c:valAx>
        <c:axId val="860792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07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2019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YGG SUNUMU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İNŞAAT MÜHENDİSLİĞİ SÜRECİ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/>
              <a:t>21/01/2020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3DC81CD-8DB0-4149-848C-9A0E8E07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3558"/>
            <a:ext cx="9144000" cy="371088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2EEBD00-D9DF-4002-873A-4D8A08F10AC8}"/>
              </a:ext>
            </a:extLst>
          </p:cNvPr>
          <p:cNvSpPr txBox="1"/>
          <p:nvPr/>
        </p:nvSpPr>
        <p:spPr>
          <a:xfrm>
            <a:off x="312862" y="551506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Ulaşılamayan Hedefler : Kalite Hedefleri Gerçekleştirme Oranı, Öneri Sayısı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704C96-4368-46B7-977F-FC3D1578AE15}"/>
              </a:ext>
            </a:extLst>
          </p:cNvPr>
          <p:cNvSpPr txBox="1"/>
          <p:nvPr/>
        </p:nvSpPr>
        <p:spPr>
          <a:xfrm>
            <a:off x="2447764" y="598989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Ortalama Performans: %82 </a:t>
            </a:r>
          </a:p>
        </p:txBody>
      </p:sp>
    </p:spTree>
    <p:extLst>
      <p:ext uri="{BB962C8B-B14F-4D97-AF65-F5344CB8AC3E}">
        <p14:creationId xmlns:p14="http://schemas.microsoft.com/office/powerpoint/2010/main" val="91251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155A74C-0C40-4210-B2A0-88F095AD9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" y="1700808"/>
            <a:ext cx="8894241" cy="44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DFEB7AB8-1A76-45A2-8170-8664B848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" y="1646109"/>
            <a:ext cx="9080799" cy="42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0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AA994DA-C707-4269-AA10-B552A269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1509947"/>
            <a:ext cx="8988552" cy="48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AA994DA-C707-4269-AA10-B552A269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1509947"/>
            <a:ext cx="8988552" cy="48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56473A52-1B9E-44BA-88AF-181FD6DBE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662132"/>
            <a:ext cx="8955551" cy="4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3738F5E-6C7E-4B08-9316-93C4AF6C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2" y="1503152"/>
            <a:ext cx="8651176" cy="48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4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9A41CC4-A67D-45D3-9E07-FC9BEF6F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1916832"/>
            <a:ext cx="8900948" cy="35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8190BCC-5ADE-4EDC-AEF7-C7C57564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406"/>
            <a:ext cx="9062844" cy="5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BBB999-A0CA-4787-AE3D-021E8EB9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85753"/>
            <a:ext cx="8855288" cy="47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1B173725-37EA-4D4F-9547-1E73BA481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4092"/>
              </p:ext>
            </p:extLst>
          </p:nvPr>
        </p:nvGraphicFramePr>
        <p:xfrm>
          <a:off x="428310" y="1312542"/>
          <a:ext cx="8136904" cy="486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542421712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315229204"/>
                    </a:ext>
                  </a:extLst>
                </a:gridCol>
              </a:tblGrid>
              <a:tr h="58945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GÜÇLÜ YÖNLER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60280"/>
                  </a:ext>
                </a:extLst>
              </a:tr>
              <a:tr h="5894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%100 </a:t>
                      </a:r>
                      <a:r>
                        <a:rPr lang="en-US" dirty="0" err="1"/>
                        <a:t>İngilizce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eğitim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verilmesi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82854"/>
                  </a:ext>
                </a:extLst>
              </a:tr>
              <a:tr h="10315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Deneyimli</a:t>
                      </a:r>
                      <a:r>
                        <a:rPr lang="en-US" dirty="0"/>
                        <a:t>,</a:t>
                      </a:r>
                      <a:r>
                        <a:rPr lang="tr-TR" dirty="0"/>
                        <a:t> </a:t>
                      </a:r>
                      <a:r>
                        <a:rPr lang="en-US" dirty="0" err="1"/>
                        <a:t>farklı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kültürlerden</a:t>
                      </a:r>
                      <a:r>
                        <a:rPr lang="en-US" dirty="0"/>
                        <a:t>,</a:t>
                      </a:r>
                      <a:r>
                        <a:rPr lang="tr-TR" dirty="0"/>
                        <a:t> </a:t>
                      </a:r>
                      <a:r>
                        <a:rPr lang="en-US" dirty="0" err="1"/>
                        <a:t>genç</a:t>
                      </a:r>
                      <a:r>
                        <a:rPr lang="en-US" dirty="0"/>
                        <a:t>,</a:t>
                      </a:r>
                      <a:r>
                        <a:rPr lang="tr-TR" dirty="0"/>
                        <a:t> </a:t>
                      </a:r>
                      <a:r>
                        <a:rPr lang="en-US" dirty="0" err="1"/>
                        <a:t>dinamik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ulaşılabilir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kadro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80570"/>
                  </a:ext>
                </a:extLst>
              </a:tr>
              <a:tr h="10315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Farklı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kültürlerden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birlikte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çalışması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50196"/>
                  </a:ext>
                </a:extLst>
              </a:tr>
              <a:tr h="10315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Müfredatın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ihtiyaçlara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uygun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olarak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güncellenmesi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37688"/>
                  </a:ext>
                </a:extLst>
              </a:tr>
              <a:tr h="5894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odaklı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olunması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27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2268507-3C2E-4242-AA08-EFB47324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6" y="1232419"/>
            <a:ext cx="9010388" cy="49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6A20426-B64A-49A4-810F-C000321D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0" y="1044521"/>
            <a:ext cx="9065939" cy="49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F2B17F1-B7E3-461F-B349-E4889216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0" y="1196752"/>
            <a:ext cx="8747815" cy="46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7600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885353772"/>
              </p:ext>
            </p:extLst>
          </p:nvPr>
        </p:nvGraphicFramePr>
        <p:xfrm>
          <a:off x="179512" y="1396196"/>
          <a:ext cx="8856984" cy="514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2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5C1381E-56BE-4D62-BDA7-4F38C2FB9D2F}"/>
              </a:ext>
            </a:extLst>
          </p:cNvPr>
          <p:cNvSpPr txBox="1"/>
          <p:nvPr/>
        </p:nvSpPr>
        <p:spPr>
          <a:xfrm>
            <a:off x="354360" y="1592288"/>
            <a:ext cx="8435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*2019-0141- ÖÜBD Yürütülmekte Olan Araştırma Projesi Sayısı (2018 SPİK KAPAMA)</a:t>
            </a:r>
          </a:p>
          <a:p>
            <a:r>
              <a:rPr lang="tr-TR" dirty="0"/>
              <a:t>   Kalıcı Çözüm : Bölüm Laboratuvar Ekipmanlarının İyileştirilmesi </a:t>
            </a:r>
          </a:p>
          <a:p>
            <a:endParaRPr lang="tr-TR" dirty="0"/>
          </a:p>
          <a:p>
            <a:r>
              <a:rPr lang="tr-TR" dirty="0"/>
              <a:t>*2019-0142 Şikayet Çözüm Memnuniyet Oranı (2018 SPİK KAPAMA)</a:t>
            </a:r>
          </a:p>
          <a:p>
            <a:r>
              <a:rPr lang="tr-TR" dirty="0"/>
              <a:t>    Kalıcı Çözüm :Öğrencilere şikayet sistemi hakkında bilgi verilmesi.</a:t>
            </a:r>
          </a:p>
          <a:p>
            <a:endParaRPr lang="tr-TR" dirty="0"/>
          </a:p>
          <a:p>
            <a:r>
              <a:rPr lang="tr-TR" dirty="0"/>
              <a:t>*2019- 0143 Hedeflenen öneri sayısına ulaşılamaması (2018 SPİK KAPAMA)</a:t>
            </a:r>
          </a:p>
          <a:p>
            <a:r>
              <a:rPr lang="tr-TR" dirty="0"/>
              <a:t>   Kalıcı Çözüm : Akademisyenlerin danışmanı oldukları öğrencilere önerilerini bölüme     iletmesi konusunda duyuruda bulunması</a:t>
            </a:r>
          </a:p>
          <a:p>
            <a:endParaRPr lang="tr-TR" dirty="0"/>
          </a:p>
          <a:p>
            <a:r>
              <a:rPr lang="tr-TR" dirty="0"/>
              <a:t>* 2019-0016 ŞİKAYET NO:194   (ŞİKAYET SİSTEMİ)</a:t>
            </a:r>
          </a:p>
          <a:p>
            <a:r>
              <a:rPr lang="tr-TR" dirty="0"/>
              <a:t>     Kalıcı Çözüm : Öğretim elemanı alınması.</a:t>
            </a:r>
          </a:p>
          <a:p>
            <a:endParaRPr lang="tr-TR" dirty="0"/>
          </a:p>
          <a:p>
            <a:r>
              <a:rPr lang="tr-TR" dirty="0"/>
              <a:t>*2019-0285  (İÇ DENETİM Risk Analizinde 2018 </a:t>
            </a:r>
            <a:r>
              <a:rPr lang="tr-TR" dirty="0" err="1"/>
              <a:t>termin</a:t>
            </a:r>
            <a:r>
              <a:rPr lang="tr-TR" dirty="0"/>
              <a:t> tarihleri bulunmaktadır. Anket yorumları RÖF değerleri düşük tutulmuş. Ayrıca 2018 tarihinden alınan DF </a:t>
            </a:r>
            <a:r>
              <a:rPr lang="tr-TR" dirty="0" err="1"/>
              <a:t>ler</a:t>
            </a:r>
            <a:r>
              <a:rPr lang="tr-TR" dirty="0"/>
              <a:t> Risk analizine eklenmemiştir. 9001:2015 Madde No:6.1.2.)- MİNÖR</a:t>
            </a:r>
          </a:p>
          <a:p>
            <a:r>
              <a:rPr lang="tr-TR" dirty="0"/>
              <a:t>   Kalıcı Çözüm : Kalite komisyonunu üyelerinin değiştirilmiştir.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92D7673-8461-4038-A011-3D1B6CF50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02" y="1307447"/>
            <a:ext cx="3767846" cy="555055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38F1FBB-7221-4782-A56D-D80635464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25" y="1315305"/>
            <a:ext cx="3767846" cy="55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E76B068-956B-4662-800F-368E107A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42" y="1362890"/>
            <a:ext cx="3673591" cy="546392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56B8A1E-9D5D-413C-A80A-ED504EF7C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40" y="1334426"/>
            <a:ext cx="3630947" cy="55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5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99875"/>
              </p:ext>
            </p:extLst>
          </p:nvPr>
        </p:nvGraphicFramePr>
        <p:xfrm>
          <a:off x="20434" y="2685915"/>
          <a:ext cx="9144000" cy="220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194 Numaralı Şikayet – 07.02.2019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Akademisyen eksikliği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Kök neden analizi yapılmış 2019-0016 numaralı DF oluşturulmuş ve Rektörlükten kalıcı faaliyet için </a:t>
                      </a:r>
                      <a:r>
                        <a:rPr lang="tr-TR" dirty="0" err="1"/>
                        <a:t>termin</a:t>
                      </a:r>
                      <a:r>
                        <a:rPr lang="tr-TR" dirty="0"/>
                        <a:t> tarihi alınmıştır. (01.09.2019)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E1BC48C-3D50-480A-B0E0-81A47817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72" y="1153319"/>
            <a:ext cx="5022056" cy="54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97A26E3-37D4-4238-8AA7-8D425E05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62" y="1403766"/>
            <a:ext cx="6328466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1B173725-37EA-4D4F-9547-1E73BA481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32943"/>
              </p:ext>
            </p:extLst>
          </p:nvPr>
        </p:nvGraphicFramePr>
        <p:xfrm>
          <a:off x="428310" y="1312542"/>
          <a:ext cx="8136904" cy="504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542421712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315229204"/>
                    </a:ext>
                  </a:extLst>
                </a:gridCol>
              </a:tblGrid>
              <a:tr h="64653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GÜÇLÜ YÖNLER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60280"/>
                  </a:ext>
                </a:extLst>
              </a:tr>
              <a:tr h="10029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Ulusal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Uluslararası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Yarışmalara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katılabilmesi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başarılı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82854"/>
                  </a:ext>
                </a:extLst>
              </a:tr>
              <a:tr h="1131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versiyonları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kullanılarak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mesleki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bilgisayar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programları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eğitiminin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öğrencilere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verilmesi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80570"/>
                  </a:ext>
                </a:extLst>
              </a:tr>
              <a:tr h="1131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yarışma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aşamalarında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laboratuvarlarını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kullanabilmesi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50196"/>
                  </a:ext>
                </a:extLst>
              </a:tr>
              <a:tr h="1131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İnşaat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Mühendisliği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Bölümü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Yapı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Topluluğunun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çalışması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3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17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595619B-C438-4705-B6F6-5C67A34839F7}"/>
              </a:ext>
            </a:extLst>
          </p:cNvPr>
          <p:cNvSpPr txBox="1"/>
          <p:nvPr/>
        </p:nvSpPr>
        <p:spPr>
          <a:xfrm>
            <a:off x="611560" y="1844824"/>
            <a:ext cx="8075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arenR"/>
            </a:pPr>
            <a:r>
              <a:rPr lang="tr-TR" sz="2000" dirty="0"/>
              <a:t>Bölüm kadrosunun genişletilmesi gerekmektedir. Düzeltici faaliyet oluşturulması gerektiren eksikliklerin çoğunluğunda kök neden analizi ile akademik kadro ve laboratuvar yetersizlikleri sonucuna varılmıştır.</a:t>
            </a:r>
          </a:p>
          <a:p>
            <a:pPr lvl="1"/>
            <a:r>
              <a:rPr lang="tr-TR" dirty="0"/>
              <a:t> </a:t>
            </a:r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8" name="Metin kutusu 67">
            <a:extLst>
              <a:ext uri="{FF2B5EF4-FFF2-40B4-BE49-F238E27FC236}">
                <a16:creationId xmlns:a16="http://schemas.microsoft.com/office/drawing/2014/main" id="{5311CE08-ECA6-4A56-8B95-27BB30097AC0}"/>
              </a:ext>
            </a:extLst>
          </p:cNvPr>
          <p:cNvSpPr txBox="1"/>
          <p:nvPr/>
        </p:nvSpPr>
        <p:spPr>
          <a:xfrm>
            <a:off x="611560" y="1844824"/>
            <a:ext cx="8075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arenR"/>
            </a:pPr>
            <a:r>
              <a:rPr lang="tr-TR" sz="2000" dirty="0"/>
              <a:t>KYS için bir yazılım çözümü kullanılmalıdır. Bu süreçlerin kalite çalışmaları için harcadıkları zamanı azaltacak, kaliteyi arttıracaktır.</a:t>
            </a:r>
          </a:p>
          <a:p>
            <a:pPr lvl="1"/>
            <a:r>
              <a:rPr lang="tr-TR" dirty="0"/>
              <a:t> </a:t>
            </a:r>
          </a:p>
          <a:p>
            <a:pPr lvl="1"/>
            <a:r>
              <a:rPr lang="tr-TR" dirty="0"/>
              <a:t> </a:t>
            </a:r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4362"/>
              </p:ext>
            </p:extLst>
          </p:nvPr>
        </p:nvGraphicFramePr>
        <p:xfrm>
          <a:off x="323528" y="1241312"/>
          <a:ext cx="8229600" cy="511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81345511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25289089"/>
                    </a:ext>
                  </a:extLst>
                </a:gridCol>
              </a:tblGrid>
              <a:tr h="42287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ZAYIF YÖNLER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94400"/>
                  </a:ext>
                </a:extLst>
              </a:tr>
              <a:tr h="7298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personelin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sayıca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yetersiz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60762"/>
                  </a:ext>
                </a:extLst>
              </a:tr>
              <a:tr h="7298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Tezli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Yüksek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Lisans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Doktora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programının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olmaması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88648"/>
                  </a:ext>
                </a:extLst>
              </a:tr>
              <a:tr h="7298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Laboratuvar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alanlarının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yetersiz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21735"/>
                  </a:ext>
                </a:extLst>
              </a:tr>
              <a:tr h="7298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Öğretim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üyelerinin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araştırma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görevlilerinin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yüklerinin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fazlalığı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78699"/>
                  </a:ext>
                </a:extLst>
              </a:tr>
              <a:tr h="7298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Vize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haftasının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93711"/>
                  </a:ext>
                </a:extLst>
              </a:tr>
              <a:tr h="10427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dahil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olabileceği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destekli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araştırma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projeleri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için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gönüllü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danışman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sayısının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yetersiz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851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0876"/>
              </p:ext>
            </p:extLst>
          </p:nvPr>
        </p:nvGraphicFramePr>
        <p:xfrm>
          <a:off x="457200" y="1281112"/>
          <a:ext cx="8075240" cy="475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>
                  <a:extLst>
                    <a:ext uri="{9D8B030D-6E8A-4147-A177-3AD203B41FA5}">
                      <a16:colId xmlns:a16="http://schemas.microsoft.com/office/drawing/2014/main" val="93697867"/>
                    </a:ext>
                  </a:extLst>
                </a:gridCol>
                <a:gridCol w="4037620">
                  <a:extLst>
                    <a:ext uri="{9D8B030D-6E8A-4147-A177-3AD203B41FA5}">
                      <a16:colId xmlns:a16="http://schemas.microsoft.com/office/drawing/2014/main" val="154472031"/>
                    </a:ext>
                  </a:extLst>
                </a:gridCol>
              </a:tblGrid>
              <a:tr h="7623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FIRSATLAR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09203"/>
                  </a:ext>
                </a:extLst>
              </a:tr>
              <a:tr h="6403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OSB'ye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yakın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olunması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 (Hala Fırsat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53350"/>
                  </a:ext>
                </a:extLst>
              </a:tr>
              <a:tr h="762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Antalya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çevresinde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bulunan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varlığı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22866"/>
                  </a:ext>
                </a:extLst>
              </a:tr>
              <a:tr h="7623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İş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hayatında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İngilizce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avantaj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sağlaması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56302"/>
                  </a:ext>
                </a:extLst>
              </a:tr>
              <a:tr h="762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Ulu</a:t>
                      </a:r>
                      <a:r>
                        <a:rPr lang="tr-TR" dirty="0"/>
                        <a:t>s</a:t>
                      </a:r>
                      <a:r>
                        <a:rPr lang="en-US" dirty="0" err="1"/>
                        <a:t>lararası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personelin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yurtdışı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bağlantılarının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açısından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fırsat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teşkil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etmesi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82490"/>
                  </a:ext>
                </a:extLst>
              </a:tr>
              <a:tr h="7623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Antalya'nın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sosyokültürel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ekonomik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büyükşehire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nazaran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yaşanılabilir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527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073094"/>
              </p:ext>
            </p:extLst>
          </p:nvPr>
        </p:nvGraphicFramePr>
        <p:xfrm>
          <a:off x="323528" y="1448272"/>
          <a:ext cx="8064896" cy="480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10711457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836831331"/>
                    </a:ext>
                  </a:extLst>
                </a:gridCol>
              </a:tblGrid>
              <a:tr h="649304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TEHDİTLER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46299"/>
                  </a:ext>
                </a:extLst>
              </a:tr>
              <a:tr h="11207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YÖK </a:t>
                      </a:r>
                      <a:r>
                        <a:rPr lang="en-US" dirty="0" err="1"/>
                        <a:t>tarafından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mühendislik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bölümleri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taban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sıralamasının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arttırılması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sonucu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başarısız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yerleşmesi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78217"/>
                  </a:ext>
                </a:extLst>
              </a:tr>
              <a:tr h="71836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Ekonomik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krizin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özellikle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inşaat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sektörünü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etkilemesi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26417"/>
                  </a:ext>
                </a:extLst>
              </a:tr>
              <a:tr h="788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Antalya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çevresinde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açılması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planlanan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</a:t>
                      </a:r>
                      <a:r>
                        <a:rPr lang="en-US" dirty="0"/>
                        <a:t> 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10087"/>
                  </a:ext>
                </a:extLst>
              </a:tr>
              <a:tr h="8766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Yatay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geçiş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yapıp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18415"/>
                  </a:ext>
                </a:extLst>
              </a:tr>
              <a:tr h="6493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Mezun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istihdamlarında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belirli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tercih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edilmesi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047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2F74A4B-C687-4330-8CFB-6567DFD5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73124"/>
              </p:ext>
            </p:extLst>
          </p:nvPr>
        </p:nvGraphicFramePr>
        <p:xfrm>
          <a:off x="457200" y="1600201"/>
          <a:ext cx="7787208" cy="499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500">
                  <a:extLst>
                    <a:ext uri="{9D8B030D-6E8A-4147-A177-3AD203B41FA5}">
                      <a16:colId xmlns:a16="http://schemas.microsoft.com/office/drawing/2014/main" val="154485664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58758039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171171981"/>
                    </a:ext>
                  </a:extLst>
                </a:gridCol>
              </a:tblGrid>
              <a:tr h="51722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BEKLENTİSİ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KARŞILANMA 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93363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Çalışmaları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90200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Dekanlık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Çalışmaları</a:t>
                      </a:r>
                    </a:p>
                    <a:p>
                      <a:pPr marL="0" algn="ctr" defTabSz="914400" rtl="0" eaLnBrk="1" latinLnBrk="0" hangingPunct="1"/>
                      <a:endParaRPr lang="tr-T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90841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 Akademik Personeli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ulaşılması için yapılan çalışmalar.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78738"/>
                  </a:ext>
                </a:extLst>
              </a:tr>
              <a:tr h="3448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İdari Personel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İletişim ve 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7112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Eğitim ve araştırma alanlarında başarı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 Denetimin başarılı geçmesi.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60594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Devam Eden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Kariyer Planlama, Güçlü İletişim, Kurumsal 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Yapı Topluluğunun Aktif Çalışması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20980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 Kariyer Planlaması, Marka Değeri Artışı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Sisteminin Oluşturulması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52042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Potansiyel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Gelen lise gruplarına bölüm tanıtımlarının yapılması.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54084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Üniversiteler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Bilgi Paylaşımı, Etkili iletişim, Ortak Araştırma-Geliştirme Faaliyetleri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İş birliğimiz devam etmektedir.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9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7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2F74A4B-C687-4330-8CFB-6567DFD5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77737"/>
              </p:ext>
            </p:extLst>
          </p:nvPr>
        </p:nvGraphicFramePr>
        <p:xfrm>
          <a:off x="457200" y="1600200"/>
          <a:ext cx="7787208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500">
                  <a:extLst>
                    <a:ext uri="{9D8B030D-6E8A-4147-A177-3AD203B41FA5}">
                      <a16:colId xmlns:a16="http://schemas.microsoft.com/office/drawing/2014/main" val="154485664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58758039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171171981"/>
                    </a:ext>
                  </a:extLst>
                </a:gridCol>
              </a:tblGrid>
              <a:tr h="56781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BEKLENTİSİ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KARŞILANMA 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93363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TÜBİTAK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Projeler Üretilerek Bilimin Yaygınlaştırılması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Başvuru aşamasındaki proje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54095"/>
                  </a:ext>
                </a:extLst>
              </a:tr>
              <a:tr h="615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Velileri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Sosyal İmkanlar, Kariyer Planlama, Güçlü İletişim, 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Müfredatın güncel ihtiyaçlara göre güncellenmesi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4069"/>
                  </a:ext>
                </a:extLst>
              </a:tr>
              <a:tr h="615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İşbirliği, Problemlere Bilimsel Çözüm, Nitelikli Mezun ve Staj ve Stajyer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Öğrencilerin AOSB ’de teknik gezilere götürülmesi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578954"/>
                  </a:ext>
                </a:extLst>
              </a:tr>
              <a:tr h="615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Doğru ve Zamanında İletilen Bilgi, Güçlü İletişim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Bölümle ilgili haberlerin iletilmesi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20021"/>
                  </a:ext>
                </a:extLst>
              </a:tr>
              <a:tr h="615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İnşaat Mühendisleri Odası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İnşaat Mühendisleri arasında iletişim, seminer vb. işbirlikleri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İMO tarafından düzenlenen etkinliklerin öğrencilere duyurulması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54242"/>
                  </a:ext>
                </a:extLst>
              </a:tr>
              <a:tr h="615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Yapı Topluluğu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aktivitelerinin oluşturulması, seminer ve konferans düzenlenmesi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Teknik gezi, Konferans, Yarışmalara Katılım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39913"/>
                  </a:ext>
                </a:extLst>
              </a:tr>
              <a:tr h="615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Kısmi zamanlı çalışan öğrenciler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Ücret, Verimli Çalışma Ortamı ve İş Üretme, Tecrübe edinme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18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12F6584-3B75-4969-B886-A46BF2175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485994"/>
            <a:ext cx="8460432" cy="388601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20BDDF1-5331-4843-AD98-7E913E78FF43}"/>
              </a:ext>
            </a:extLst>
          </p:cNvPr>
          <p:cNvSpPr txBox="1"/>
          <p:nvPr/>
        </p:nvSpPr>
        <p:spPr>
          <a:xfrm>
            <a:off x="312862" y="551506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Ulaşılamayan Hedefler : ÖÜBD Yayınlanmış Kitap Sayısı, ÖÜBD Toplam Yayın Sayısı,  Yarışma , Ortak Yayın Artış Oranı</a:t>
            </a:r>
          </a:p>
        </p:txBody>
      </p:sp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967</Words>
  <Application>Microsoft Office PowerPoint</Application>
  <PresentationFormat>Ekran Gösterisi (4:3)</PresentationFormat>
  <Paragraphs>208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Ofis Teması</vt:lpstr>
      <vt:lpstr>2019 YILI  YGG SUNUMU  İNŞAAT MÜHENDİSLİĞİ SÜRECİ  21/01/2020</vt:lpstr>
      <vt:lpstr>PowerPoint Sunusu</vt:lpstr>
      <vt:lpstr>PowerPoint Sunusu</vt:lpstr>
      <vt:lpstr> SWOT ANALİZİ</vt:lpstr>
      <vt:lpstr> SWOT ANALİZİ</vt:lpstr>
      <vt:lpstr> SWOT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Onur A.</cp:lastModifiedBy>
  <cp:revision>35</cp:revision>
  <dcterms:created xsi:type="dcterms:W3CDTF">2016-08-26T15:45:58Z</dcterms:created>
  <dcterms:modified xsi:type="dcterms:W3CDTF">2020-01-20T10:39:59Z</dcterms:modified>
</cp:coreProperties>
</file>