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1"/>
  </p:notesMasterIdLst>
  <p:sldIdLst>
    <p:sldId id="256" r:id="rId2"/>
    <p:sldId id="301" r:id="rId3"/>
    <p:sldId id="302" r:id="rId4"/>
    <p:sldId id="303" r:id="rId5"/>
    <p:sldId id="304" r:id="rId6"/>
    <p:sldId id="297" r:id="rId7"/>
    <p:sldId id="321" r:id="rId8"/>
    <p:sldId id="257" r:id="rId9"/>
    <p:sldId id="319" r:id="rId10"/>
    <p:sldId id="305" r:id="rId11"/>
    <p:sldId id="306" r:id="rId12"/>
    <p:sldId id="307" r:id="rId13"/>
    <p:sldId id="285" r:id="rId14"/>
    <p:sldId id="317" r:id="rId15"/>
    <p:sldId id="318" r:id="rId16"/>
    <p:sldId id="308" r:id="rId17"/>
    <p:sldId id="322" r:id="rId18"/>
    <p:sldId id="310" r:id="rId19"/>
    <p:sldId id="278" r:id="rId20"/>
    <p:sldId id="311" r:id="rId21"/>
    <p:sldId id="315" r:id="rId22"/>
    <p:sldId id="314" r:id="rId23"/>
    <p:sldId id="313" r:id="rId24"/>
    <p:sldId id="312" r:id="rId25"/>
    <p:sldId id="316" r:id="rId26"/>
    <p:sldId id="294" r:id="rId27"/>
    <p:sldId id="325" r:id="rId28"/>
    <p:sldId id="323" r:id="rId29"/>
    <p:sldId id="296" r:id="rId30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292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Orta Stil 2 - Vurgu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3296810-A885-4BE3-A3E7-6D5BEEA58F35}" styleName="Orta Stil 2 - Vurgu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Orta Stil 2 - Vurgu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Orta Stil 2 - Vurgu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515" autoAdjust="0"/>
    <p:restoredTop sz="94364" autoAdjust="0"/>
  </p:normalViewPr>
  <p:slideViewPr>
    <p:cSldViewPr>
      <p:cViewPr varScale="1">
        <p:scale>
          <a:sx n="73" d="100"/>
          <a:sy n="73" d="100"/>
        </p:scale>
        <p:origin x="1296" y="-810"/>
      </p:cViewPr>
      <p:guideLst>
        <p:guide orient="horz" pos="4292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D:\Users\nergis.kahraman\Desktop\ortakta\D&#304;-ANKET%20ANAL&#304;Z&#304;%20FORMU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tr-TR" sz="1800" b="1" dirty="0">
                <a:solidFill>
                  <a:srgbClr val="0070C0"/>
                </a:solidFill>
              </a:rPr>
              <a:t>ULUSLARARASI</a:t>
            </a:r>
            <a:r>
              <a:rPr lang="tr-TR" sz="1800" b="1" baseline="0" dirty="0">
                <a:solidFill>
                  <a:srgbClr val="0070C0"/>
                </a:solidFill>
              </a:rPr>
              <a:t> </a:t>
            </a:r>
            <a:r>
              <a:rPr lang="tr-TR" sz="1800" b="1" baseline="0" dirty="0" smtClean="0">
                <a:solidFill>
                  <a:srgbClr val="0070C0"/>
                </a:solidFill>
              </a:rPr>
              <a:t>ÖĞRENCİ</a:t>
            </a:r>
            <a:endParaRPr lang="en-GB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0"/>
                  <c:y val="-3.413599205823010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D400-4A92-B6CB-AF56B532917F}"/>
                </c:ext>
              </c:extLst>
            </c:dLbl>
            <c:dLbl>
              <c:idx val="1"/>
              <c:layout>
                <c:manualLayout>
                  <c:x val="1.2044650562873968E-2"/>
                  <c:y val="-3.129132605337759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D400-4A92-B6CB-AF56B532917F}"/>
                </c:ext>
              </c:extLst>
            </c:dLbl>
            <c:dLbl>
              <c:idx val="2"/>
              <c:layout>
                <c:manualLayout>
                  <c:x val="0"/>
                  <c:y val="-3.698065806308259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D400-4A92-B6CB-AF56B532917F}"/>
                </c:ext>
              </c:extLst>
            </c:dLbl>
            <c:dLbl>
              <c:idx val="3"/>
              <c:layout>
                <c:manualLayout>
                  <c:x val="1.2044650562874024E-2"/>
                  <c:y val="-3.982532406793510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D400-4A92-B6CB-AF56B532917F}"/>
                </c:ext>
              </c:extLst>
            </c:dLbl>
            <c:dLbl>
              <c:idx val="4"/>
              <c:layout>
                <c:manualLayout>
                  <c:x val="0"/>
                  <c:y val="-3.69806580630826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D400-4A92-B6CB-AF56B532917F}"/>
                </c:ext>
              </c:extLst>
            </c:dLbl>
            <c:dLbl>
              <c:idx val="5"/>
              <c:layout>
                <c:manualLayout>
                  <c:x val="9.0334879221554074E-3"/>
                  <c:y val="-3.413599205823009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D400-4A92-B6CB-AF56B532917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Lit>
              <c:ptCount val="6"/>
              <c:pt idx="0">
                <c:v>100,00%</c:v>
              </c:pt>
              <c:pt idx="1">
                <c:v>200,00%</c:v>
              </c:pt>
              <c:pt idx="2">
                <c:v>300,00%</c:v>
              </c:pt>
              <c:pt idx="3">
                <c:v>400,00%</c:v>
              </c:pt>
              <c:pt idx="4">
                <c:v>500,00%</c:v>
              </c:pt>
              <c:pt idx="5">
                <c:v>600,00%</c:v>
              </c:pt>
              <c:extLst>
                <c:ext xmlns:c15="http://schemas.microsoft.com/office/drawing/2012/chart" uri="{02D57815-91ED-43cb-92C2-25804820EDAC}">
                  <c15:autoCat val="1"/>
                </c:ext>
              </c:extLst>
            </c:strLit>
          </c:cat>
          <c:val>
            <c:numRef>
              <c:f>Sayfa1!$A$111:$G$111</c:f>
              <c:numCache>
                <c:formatCode>0.00%</c:formatCode>
                <c:ptCount val="6"/>
                <c:pt idx="0">
                  <c:v>0.89459459459459456</c:v>
                </c:pt>
                <c:pt idx="1">
                  <c:v>0.89863013698630145</c:v>
                </c:pt>
                <c:pt idx="2">
                  <c:v>0.87027027027027037</c:v>
                </c:pt>
                <c:pt idx="3">
                  <c:v>0.68695652173913047</c:v>
                </c:pt>
                <c:pt idx="4">
                  <c:v>0.68888888888888888</c:v>
                </c:pt>
                <c:pt idx="5">
                  <c:v>0.81369863013698629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0-D400-4A92-B6CB-AF56B532917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5921744"/>
        <c:axId val="5922304"/>
        <c:axId val="0"/>
      </c:bar3DChart>
      <c:catAx>
        <c:axId val="5921744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922304"/>
        <c:crosses val="autoZero"/>
        <c:auto val="1"/>
        <c:lblAlgn val="ctr"/>
        <c:lblOffset val="100"/>
        <c:noMultiLvlLbl val="0"/>
      </c:catAx>
      <c:valAx>
        <c:axId val="59223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92174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12700">
      <a:solidFill>
        <a:schemeClr val="tx1"/>
      </a:solidFill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0AD967F-6962-4304-85C6-02F9605AC548}" type="doc">
      <dgm:prSet loTypeId="urn:microsoft.com/office/officeart/2005/8/layout/cycle6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E67D433-21FD-4ECE-AD9D-258F1DD9EA34}">
      <dgm:prSet phldrT="[Text]"/>
      <dgm:spPr/>
      <dgm:t>
        <a:bodyPr/>
        <a:lstStyle/>
        <a:p>
          <a:r>
            <a:rPr lang="tr-TR" dirty="0" err="1" smtClean="0"/>
            <a:t>ENGLISH</a:t>
          </a:r>
          <a:endParaRPr lang="en-US" dirty="0"/>
        </a:p>
      </dgm:t>
    </dgm:pt>
    <dgm:pt modelId="{8183F387-0474-4005-AB07-B8B19D0E96D2}" type="parTrans" cxnId="{DCF355B3-0DBC-418F-BD59-065C10296BBB}">
      <dgm:prSet/>
      <dgm:spPr/>
      <dgm:t>
        <a:bodyPr/>
        <a:lstStyle/>
        <a:p>
          <a:endParaRPr lang="en-US"/>
        </a:p>
      </dgm:t>
    </dgm:pt>
    <dgm:pt modelId="{964265A2-F216-4FE7-8F6F-9A115FA54F30}" type="sibTrans" cxnId="{DCF355B3-0DBC-418F-BD59-065C10296BBB}">
      <dgm:prSet/>
      <dgm:spPr/>
      <dgm:t>
        <a:bodyPr/>
        <a:lstStyle/>
        <a:p>
          <a:endParaRPr lang="en-US"/>
        </a:p>
      </dgm:t>
    </dgm:pt>
    <dgm:pt modelId="{EFAF4AE4-A061-431C-9E6A-9C211DF6DE1F}">
      <dgm:prSet phldrT="[Text]"/>
      <dgm:spPr/>
      <dgm:t>
        <a:bodyPr/>
        <a:lstStyle/>
        <a:p>
          <a:r>
            <a:rPr lang="tr-TR" dirty="0" err="1" smtClean="0"/>
            <a:t>RUSSIAN</a:t>
          </a:r>
          <a:endParaRPr lang="en-US" dirty="0"/>
        </a:p>
      </dgm:t>
    </dgm:pt>
    <dgm:pt modelId="{795E367E-C32B-4064-8710-70420DBEB775}" type="parTrans" cxnId="{8214FEC9-0D16-4D26-A2E9-D8BF66BC5BE9}">
      <dgm:prSet/>
      <dgm:spPr/>
      <dgm:t>
        <a:bodyPr/>
        <a:lstStyle/>
        <a:p>
          <a:endParaRPr lang="en-US"/>
        </a:p>
      </dgm:t>
    </dgm:pt>
    <dgm:pt modelId="{B0DF8F0B-767A-47FC-BBE9-382E914568C1}" type="sibTrans" cxnId="{8214FEC9-0D16-4D26-A2E9-D8BF66BC5BE9}">
      <dgm:prSet/>
      <dgm:spPr/>
      <dgm:t>
        <a:bodyPr/>
        <a:lstStyle/>
        <a:p>
          <a:endParaRPr lang="en-US"/>
        </a:p>
      </dgm:t>
    </dgm:pt>
    <dgm:pt modelId="{F17DB84F-AE7F-415C-9B9C-BBAB4F1C9CD4}">
      <dgm:prSet phldrT="[Text]"/>
      <dgm:spPr/>
      <dgm:t>
        <a:bodyPr/>
        <a:lstStyle/>
        <a:p>
          <a:r>
            <a:rPr lang="tr-TR" dirty="0" smtClean="0"/>
            <a:t>FRENCH</a:t>
          </a:r>
          <a:endParaRPr lang="en-US" dirty="0"/>
        </a:p>
      </dgm:t>
    </dgm:pt>
    <dgm:pt modelId="{903D327D-54F3-4919-A9FE-BA778C752040}" type="parTrans" cxnId="{DA9B3155-8800-4A44-80C2-BF17AA8340CD}">
      <dgm:prSet/>
      <dgm:spPr/>
      <dgm:t>
        <a:bodyPr/>
        <a:lstStyle/>
        <a:p>
          <a:endParaRPr lang="en-US"/>
        </a:p>
      </dgm:t>
    </dgm:pt>
    <dgm:pt modelId="{147C0200-B6E6-4E68-B56C-B8B4C406F33C}" type="sibTrans" cxnId="{DA9B3155-8800-4A44-80C2-BF17AA8340CD}">
      <dgm:prSet/>
      <dgm:spPr/>
      <dgm:t>
        <a:bodyPr/>
        <a:lstStyle/>
        <a:p>
          <a:endParaRPr lang="en-US"/>
        </a:p>
      </dgm:t>
    </dgm:pt>
    <dgm:pt modelId="{367B9B7B-2316-4AB3-81F0-C94D0B60C94D}">
      <dgm:prSet phldrT="[Text]"/>
      <dgm:spPr/>
      <dgm:t>
        <a:bodyPr/>
        <a:lstStyle/>
        <a:p>
          <a:r>
            <a:rPr lang="tr-TR" dirty="0" err="1" smtClean="0"/>
            <a:t>SPANISH</a:t>
          </a:r>
          <a:endParaRPr lang="en-US" dirty="0"/>
        </a:p>
      </dgm:t>
    </dgm:pt>
    <dgm:pt modelId="{11244902-F38F-4A9B-86E6-58124004E27C}" type="parTrans" cxnId="{B9E068D4-652E-4A8F-AD78-5DF272739D06}">
      <dgm:prSet/>
      <dgm:spPr/>
      <dgm:t>
        <a:bodyPr/>
        <a:lstStyle/>
        <a:p>
          <a:endParaRPr lang="en-US"/>
        </a:p>
      </dgm:t>
    </dgm:pt>
    <dgm:pt modelId="{59293B2D-D7FD-484F-BA38-499EBD60A72E}" type="sibTrans" cxnId="{B9E068D4-652E-4A8F-AD78-5DF272739D06}">
      <dgm:prSet/>
      <dgm:spPr/>
      <dgm:t>
        <a:bodyPr/>
        <a:lstStyle/>
        <a:p>
          <a:endParaRPr lang="en-US"/>
        </a:p>
      </dgm:t>
    </dgm:pt>
    <dgm:pt modelId="{E8859201-5C1C-42BE-A9E6-38F7C753EE8E}">
      <dgm:prSet phldrT="[Text]"/>
      <dgm:spPr/>
      <dgm:t>
        <a:bodyPr/>
        <a:lstStyle/>
        <a:p>
          <a:r>
            <a:rPr lang="tr-TR" dirty="0" err="1" smtClean="0"/>
            <a:t>ARABIC</a:t>
          </a:r>
          <a:endParaRPr lang="en-US" dirty="0"/>
        </a:p>
      </dgm:t>
    </dgm:pt>
    <dgm:pt modelId="{3C4C28E6-4EB0-46CE-9E68-EB518DC7FB25}" type="parTrans" cxnId="{329F70D7-715E-4F1B-8F02-40433585D7B6}">
      <dgm:prSet/>
      <dgm:spPr/>
      <dgm:t>
        <a:bodyPr/>
        <a:lstStyle/>
        <a:p>
          <a:endParaRPr lang="en-US"/>
        </a:p>
      </dgm:t>
    </dgm:pt>
    <dgm:pt modelId="{043971E2-1446-4409-964E-F80E3D5418D2}" type="sibTrans" cxnId="{329F70D7-715E-4F1B-8F02-40433585D7B6}">
      <dgm:prSet/>
      <dgm:spPr/>
      <dgm:t>
        <a:bodyPr/>
        <a:lstStyle/>
        <a:p>
          <a:endParaRPr lang="en-US"/>
        </a:p>
      </dgm:t>
    </dgm:pt>
    <dgm:pt modelId="{43CAF538-4E10-4712-A759-43CB65FAA3DC}" type="pres">
      <dgm:prSet presAssocID="{70AD967F-6962-4304-85C6-02F9605AC548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6E72B84F-863A-41A2-8E77-95EB98784E38}" type="pres">
      <dgm:prSet presAssocID="{9E67D433-21FD-4ECE-AD9D-258F1DD9EA34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C6AEE5D-F7A4-41CA-BE37-CB816A50CC2B}" type="pres">
      <dgm:prSet presAssocID="{9E67D433-21FD-4ECE-AD9D-258F1DD9EA34}" presName="spNode" presStyleCnt="0"/>
      <dgm:spPr/>
    </dgm:pt>
    <dgm:pt modelId="{6EED085A-5EEB-4B0E-9B11-484E6B2C2320}" type="pres">
      <dgm:prSet presAssocID="{964265A2-F216-4FE7-8F6F-9A115FA54F30}" presName="sibTrans" presStyleLbl="sibTrans1D1" presStyleIdx="0" presStyleCnt="5"/>
      <dgm:spPr/>
      <dgm:t>
        <a:bodyPr/>
        <a:lstStyle/>
        <a:p>
          <a:endParaRPr lang="en-US"/>
        </a:p>
      </dgm:t>
    </dgm:pt>
    <dgm:pt modelId="{8729EE90-A0E9-4ABD-A06C-F28D6435FA33}" type="pres">
      <dgm:prSet presAssocID="{EFAF4AE4-A061-431C-9E6A-9C211DF6DE1F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B0F82AD-6448-4046-B8CB-10F3AEC9D6AC}" type="pres">
      <dgm:prSet presAssocID="{EFAF4AE4-A061-431C-9E6A-9C211DF6DE1F}" presName="spNode" presStyleCnt="0"/>
      <dgm:spPr/>
    </dgm:pt>
    <dgm:pt modelId="{63261BD1-77EA-409E-94A3-B9F54ECED7AD}" type="pres">
      <dgm:prSet presAssocID="{B0DF8F0B-767A-47FC-BBE9-382E914568C1}" presName="sibTrans" presStyleLbl="sibTrans1D1" presStyleIdx="1" presStyleCnt="5"/>
      <dgm:spPr/>
      <dgm:t>
        <a:bodyPr/>
        <a:lstStyle/>
        <a:p>
          <a:endParaRPr lang="en-US"/>
        </a:p>
      </dgm:t>
    </dgm:pt>
    <dgm:pt modelId="{0724BF5C-6ACA-42F5-908B-5639BDA80E21}" type="pres">
      <dgm:prSet presAssocID="{F17DB84F-AE7F-415C-9B9C-BBAB4F1C9CD4}" presName="node" presStyleLbl="node1" presStyleIdx="2" presStyleCnt="5" custRadScaleRad="98691" custRadScaleInc="536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8563785-6186-4EE0-893F-D4AA521FB37B}" type="pres">
      <dgm:prSet presAssocID="{F17DB84F-AE7F-415C-9B9C-BBAB4F1C9CD4}" presName="spNode" presStyleCnt="0"/>
      <dgm:spPr/>
    </dgm:pt>
    <dgm:pt modelId="{0C4F1E20-4E23-48A4-AABF-75F7575BAAA7}" type="pres">
      <dgm:prSet presAssocID="{147C0200-B6E6-4E68-B56C-B8B4C406F33C}" presName="sibTrans" presStyleLbl="sibTrans1D1" presStyleIdx="2" presStyleCnt="5"/>
      <dgm:spPr/>
      <dgm:t>
        <a:bodyPr/>
        <a:lstStyle/>
        <a:p>
          <a:endParaRPr lang="en-US"/>
        </a:p>
      </dgm:t>
    </dgm:pt>
    <dgm:pt modelId="{7459A4ED-A05B-4F29-A9A7-BECFD97EC222}" type="pres">
      <dgm:prSet presAssocID="{367B9B7B-2316-4AB3-81F0-C94D0B60C94D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7DA3FCC-7BC2-47B9-B77F-60361F44112B}" type="pres">
      <dgm:prSet presAssocID="{367B9B7B-2316-4AB3-81F0-C94D0B60C94D}" presName="spNode" presStyleCnt="0"/>
      <dgm:spPr/>
    </dgm:pt>
    <dgm:pt modelId="{EED5509A-1887-487F-B75B-F9F38E21B816}" type="pres">
      <dgm:prSet presAssocID="{59293B2D-D7FD-484F-BA38-499EBD60A72E}" presName="sibTrans" presStyleLbl="sibTrans1D1" presStyleIdx="3" presStyleCnt="5"/>
      <dgm:spPr/>
      <dgm:t>
        <a:bodyPr/>
        <a:lstStyle/>
        <a:p>
          <a:endParaRPr lang="en-US"/>
        </a:p>
      </dgm:t>
    </dgm:pt>
    <dgm:pt modelId="{CA28CFCD-11B7-483D-87FA-CCA697D6F77B}" type="pres">
      <dgm:prSet presAssocID="{E8859201-5C1C-42BE-A9E6-38F7C753EE8E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81ED464-01A6-48F6-9493-9D05F61616C5}" type="pres">
      <dgm:prSet presAssocID="{E8859201-5C1C-42BE-A9E6-38F7C753EE8E}" presName="spNode" presStyleCnt="0"/>
      <dgm:spPr/>
    </dgm:pt>
    <dgm:pt modelId="{175CA085-D288-423E-8734-8AD87CEB815D}" type="pres">
      <dgm:prSet presAssocID="{043971E2-1446-4409-964E-F80E3D5418D2}" presName="sibTrans" presStyleLbl="sibTrans1D1" presStyleIdx="4" presStyleCnt="5"/>
      <dgm:spPr/>
      <dgm:t>
        <a:bodyPr/>
        <a:lstStyle/>
        <a:p>
          <a:endParaRPr lang="en-US"/>
        </a:p>
      </dgm:t>
    </dgm:pt>
  </dgm:ptLst>
  <dgm:cxnLst>
    <dgm:cxn modelId="{F60CABF2-05B7-40E3-8905-8109C29BE70C}" type="presOf" srcId="{043971E2-1446-4409-964E-F80E3D5418D2}" destId="{175CA085-D288-423E-8734-8AD87CEB815D}" srcOrd="0" destOrd="0" presId="urn:microsoft.com/office/officeart/2005/8/layout/cycle6"/>
    <dgm:cxn modelId="{273B8631-654F-4840-93A1-D4BF4D9D3C16}" type="presOf" srcId="{E8859201-5C1C-42BE-A9E6-38F7C753EE8E}" destId="{CA28CFCD-11B7-483D-87FA-CCA697D6F77B}" srcOrd="0" destOrd="0" presId="urn:microsoft.com/office/officeart/2005/8/layout/cycle6"/>
    <dgm:cxn modelId="{329F70D7-715E-4F1B-8F02-40433585D7B6}" srcId="{70AD967F-6962-4304-85C6-02F9605AC548}" destId="{E8859201-5C1C-42BE-A9E6-38F7C753EE8E}" srcOrd="4" destOrd="0" parTransId="{3C4C28E6-4EB0-46CE-9E68-EB518DC7FB25}" sibTransId="{043971E2-1446-4409-964E-F80E3D5418D2}"/>
    <dgm:cxn modelId="{B2837471-2350-47E5-9E6A-C8770B480AC7}" type="presOf" srcId="{367B9B7B-2316-4AB3-81F0-C94D0B60C94D}" destId="{7459A4ED-A05B-4F29-A9A7-BECFD97EC222}" srcOrd="0" destOrd="0" presId="urn:microsoft.com/office/officeart/2005/8/layout/cycle6"/>
    <dgm:cxn modelId="{65F5148D-860E-4FC5-ADCD-ACD648F75D68}" type="presOf" srcId="{F17DB84F-AE7F-415C-9B9C-BBAB4F1C9CD4}" destId="{0724BF5C-6ACA-42F5-908B-5639BDA80E21}" srcOrd="0" destOrd="0" presId="urn:microsoft.com/office/officeart/2005/8/layout/cycle6"/>
    <dgm:cxn modelId="{06DA183C-881D-4A3D-9B36-6FC363D83EB0}" type="presOf" srcId="{59293B2D-D7FD-484F-BA38-499EBD60A72E}" destId="{EED5509A-1887-487F-B75B-F9F38E21B816}" srcOrd="0" destOrd="0" presId="urn:microsoft.com/office/officeart/2005/8/layout/cycle6"/>
    <dgm:cxn modelId="{9F04DAA4-10D0-4388-9B24-FB99FFFAB3BA}" type="presOf" srcId="{EFAF4AE4-A061-431C-9E6A-9C211DF6DE1F}" destId="{8729EE90-A0E9-4ABD-A06C-F28D6435FA33}" srcOrd="0" destOrd="0" presId="urn:microsoft.com/office/officeart/2005/8/layout/cycle6"/>
    <dgm:cxn modelId="{F4A8A6D5-0646-4D3B-9BF3-2995301E0A34}" type="presOf" srcId="{9E67D433-21FD-4ECE-AD9D-258F1DD9EA34}" destId="{6E72B84F-863A-41A2-8E77-95EB98784E38}" srcOrd="0" destOrd="0" presId="urn:microsoft.com/office/officeart/2005/8/layout/cycle6"/>
    <dgm:cxn modelId="{B9E068D4-652E-4A8F-AD78-5DF272739D06}" srcId="{70AD967F-6962-4304-85C6-02F9605AC548}" destId="{367B9B7B-2316-4AB3-81F0-C94D0B60C94D}" srcOrd="3" destOrd="0" parTransId="{11244902-F38F-4A9B-86E6-58124004E27C}" sibTransId="{59293B2D-D7FD-484F-BA38-499EBD60A72E}"/>
    <dgm:cxn modelId="{8214FEC9-0D16-4D26-A2E9-D8BF66BC5BE9}" srcId="{70AD967F-6962-4304-85C6-02F9605AC548}" destId="{EFAF4AE4-A061-431C-9E6A-9C211DF6DE1F}" srcOrd="1" destOrd="0" parTransId="{795E367E-C32B-4064-8710-70420DBEB775}" sibTransId="{B0DF8F0B-767A-47FC-BBE9-382E914568C1}"/>
    <dgm:cxn modelId="{DA9B3155-8800-4A44-80C2-BF17AA8340CD}" srcId="{70AD967F-6962-4304-85C6-02F9605AC548}" destId="{F17DB84F-AE7F-415C-9B9C-BBAB4F1C9CD4}" srcOrd="2" destOrd="0" parTransId="{903D327D-54F3-4919-A9FE-BA778C752040}" sibTransId="{147C0200-B6E6-4E68-B56C-B8B4C406F33C}"/>
    <dgm:cxn modelId="{E8AB2A53-2FDF-4939-B286-7E7BDBEAF11B}" type="presOf" srcId="{964265A2-F216-4FE7-8F6F-9A115FA54F30}" destId="{6EED085A-5EEB-4B0E-9B11-484E6B2C2320}" srcOrd="0" destOrd="0" presId="urn:microsoft.com/office/officeart/2005/8/layout/cycle6"/>
    <dgm:cxn modelId="{2A3F55F3-7790-4EEA-8097-3DEE777CC945}" type="presOf" srcId="{B0DF8F0B-767A-47FC-BBE9-382E914568C1}" destId="{63261BD1-77EA-409E-94A3-B9F54ECED7AD}" srcOrd="0" destOrd="0" presId="urn:microsoft.com/office/officeart/2005/8/layout/cycle6"/>
    <dgm:cxn modelId="{C4E17E34-1139-40F3-AD11-EA88238775A1}" type="presOf" srcId="{70AD967F-6962-4304-85C6-02F9605AC548}" destId="{43CAF538-4E10-4712-A759-43CB65FAA3DC}" srcOrd="0" destOrd="0" presId="urn:microsoft.com/office/officeart/2005/8/layout/cycle6"/>
    <dgm:cxn modelId="{DCF355B3-0DBC-418F-BD59-065C10296BBB}" srcId="{70AD967F-6962-4304-85C6-02F9605AC548}" destId="{9E67D433-21FD-4ECE-AD9D-258F1DD9EA34}" srcOrd="0" destOrd="0" parTransId="{8183F387-0474-4005-AB07-B8B19D0E96D2}" sibTransId="{964265A2-F216-4FE7-8F6F-9A115FA54F30}"/>
    <dgm:cxn modelId="{6B534133-67B7-4B3C-9F43-5151A65CD489}" type="presOf" srcId="{147C0200-B6E6-4E68-B56C-B8B4C406F33C}" destId="{0C4F1E20-4E23-48A4-AABF-75F7575BAAA7}" srcOrd="0" destOrd="0" presId="urn:microsoft.com/office/officeart/2005/8/layout/cycle6"/>
    <dgm:cxn modelId="{E70DD25C-3DBE-44E0-9A3A-650515C49419}" type="presParOf" srcId="{43CAF538-4E10-4712-A759-43CB65FAA3DC}" destId="{6E72B84F-863A-41A2-8E77-95EB98784E38}" srcOrd="0" destOrd="0" presId="urn:microsoft.com/office/officeart/2005/8/layout/cycle6"/>
    <dgm:cxn modelId="{47F98C71-0F13-44AA-B2EB-AAB6A4658701}" type="presParOf" srcId="{43CAF538-4E10-4712-A759-43CB65FAA3DC}" destId="{AC6AEE5D-F7A4-41CA-BE37-CB816A50CC2B}" srcOrd="1" destOrd="0" presId="urn:microsoft.com/office/officeart/2005/8/layout/cycle6"/>
    <dgm:cxn modelId="{36A0D75D-5D5A-4E30-8C21-5814F05C08A2}" type="presParOf" srcId="{43CAF538-4E10-4712-A759-43CB65FAA3DC}" destId="{6EED085A-5EEB-4B0E-9B11-484E6B2C2320}" srcOrd="2" destOrd="0" presId="urn:microsoft.com/office/officeart/2005/8/layout/cycle6"/>
    <dgm:cxn modelId="{97AE9D8F-926C-4A69-9225-CFD27AB05F2A}" type="presParOf" srcId="{43CAF538-4E10-4712-A759-43CB65FAA3DC}" destId="{8729EE90-A0E9-4ABD-A06C-F28D6435FA33}" srcOrd="3" destOrd="0" presId="urn:microsoft.com/office/officeart/2005/8/layout/cycle6"/>
    <dgm:cxn modelId="{F92CFC7C-CD19-4B97-AF86-A6B14CB93E7D}" type="presParOf" srcId="{43CAF538-4E10-4712-A759-43CB65FAA3DC}" destId="{1B0F82AD-6448-4046-B8CB-10F3AEC9D6AC}" srcOrd="4" destOrd="0" presId="urn:microsoft.com/office/officeart/2005/8/layout/cycle6"/>
    <dgm:cxn modelId="{0347C647-DA72-4DD8-B1F2-8BD7611403A3}" type="presParOf" srcId="{43CAF538-4E10-4712-A759-43CB65FAA3DC}" destId="{63261BD1-77EA-409E-94A3-B9F54ECED7AD}" srcOrd="5" destOrd="0" presId="urn:microsoft.com/office/officeart/2005/8/layout/cycle6"/>
    <dgm:cxn modelId="{64C92B0C-CDE3-45C5-9712-25618A43568D}" type="presParOf" srcId="{43CAF538-4E10-4712-A759-43CB65FAA3DC}" destId="{0724BF5C-6ACA-42F5-908B-5639BDA80E21}" srcOrd="6" destOrd="0" presId="urn:microsoft.com/office/officeart/2005/8/layout/cycle6"/>
    <dgm:cxn modelId="{6C0114D5-ED70-4C39-BE89-25715E4185CE}" type="presParOf" srcId="{43CAF538-4E10-4712-A759-43CB65FAA3DC}" destId="{08563785-6186-4EE0-893F-D4AA521FB37B}" srcOrd="7" destOrd="0" presId="urn:microsoft.com/office/officeart/2005/8/layout/cycle6"/>
    <dgm:cxn modelId="{A7CBB4A7-BEEC-4281-A3CE-36002EEE4993}" type="presParOf" srcId="{43CAF538-4E10-4712-A759-43CB65FAA3DC}" destId="{0C4F1E20-4E23-48A4-AABF-75F7575BAAA7}" srcOrd="8" destOrd="0" presId="urn:microsoft.com/office/officeart/2005/8/layout/cycle6"/>
    <dgm:cxn modelId="{B8D7A173-0ACD-4E55-94FA-28E4B959F59E}" type="presParOf" srcId="{43CAF538-4E10-4712-A759-43CB65FAA3DC}" destId="{7459A4ED-A05B-4F29-A9A7-BECFD97EC222}" srcOrd="9" destOrd="0" presId="urn:microsoft.com/office/officeart/2005/8/layout/cycle6"/>
    <dgm:cxn modelId="{559DA550-541A-4E39-ABEB-9CDC5CE8B719}" type="presParOf" srcId="{43CAF538-4E10-4712-A759-43CB65FAA3DC}" destId="{57DA3FCC-7BC2-47B9-B77F-60361F44112B}" srcOrd="10" destOrd="0" presId="urn:microsoft.com/office/officeart/2005/8/layout/cycle6"/>
    <dgm:cxn modelId="{FCCED184-CC71-47CD-9328-27098C2C2B2E}" type="presParOf" srcId="{43CAF538-4E10-4712-A759-43CB65FAA3DC}" destId="{EED5509A-1887-487F-B75B-F9F38E21B816}" srcOrd="11" destOrd="0" presId="urn:microsoft.com/office/officeart/2005/8/layout/cycle6"/>
    <dgm:cxn modelId="{154E666B-43C3-461F-A526-F976A11B7478}" type="presParOf" srcId="{43CAF538-4E10-4712-A759-43CB65FAA3DC}" destId="{CA28CFCD-11B7-483D-87FA-CCA697D6F77B}" srcOrd="12" destOrd="0" presId="urn:microsoft.com/office/officeart/2005/8/layout/cycle6"/>
    <dgm:cxn modelId="{F86376B0-FE5B-405D-87ED-B3E1A609C89C}" type="presParOf" srcId="{43CAF538-4E10-4712-A759-43CB65FAA3DC}" destId="{681ED464-01A6-48F6-9493-9D05F61616C5}" srcOrd="13" destOrd="0" presId="urn:microsoft.com/office/officeart/2005/8/layout/cycle6"/>
    <dgm:cxn modelId="{EF737AA0-C04B-4D79-B9B1-E5F7A75F03DF}" type="presParOf" srcId="{43CAF538-4E10-4712-A759-43CB65FAA3DC}" destId="{175CA085-D288-423E-8734-8AD87CEB815D}" srcOrd="14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E72B84F-863A-41A2-8E77-95EB98784E38}">
      <dsp:nvSpPr>
        <dsp:cNvPr id="0" name=""/>
        <dsp:cNvSpPr/>
      </dsp:nvSpPr>
      <dsp:spPr>
        <a:xfrm>
          <a:off x="1431018" y="131"/>
          <a:ext cx="1098403" cy="71396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900" kern="1200" dirty="0" err="1" smtClean="0"/>
            <a:t>ENGLISH</a:t>
          </a:r>
          <a:endParaRPr lang="en-US" sz="1900" kern="1200" dirty="0"/>
        </a:p>
      </dsp:txBody>
      <dsp:txXfrm>
        <a:off x="1465871" y="34984"/>
        <a:ext cx="1028697" cy="644256"/>
      </dsp:txXfrm>
    </dsp:sp>
    <dsp:sp modelId="{6EED085A-5EEB-4B0E-9B11-484E6B2C2320}">
      <dsp:nvSpPr>
        <dsp:cNvPr id="0" name=""/>
        <dsp:cNvSpPr/>
      </dsp:nvSpPr>
      <dsp:spPr>
        <a:xfrm>
          <a:off x="552000" y="357112"/>
          <a:ext cx="2856439" cy="2856439"/>
        </a:xfrm>
        <a:custGeom>
          <a:avLst/>
          <a:gdLst/>
          <a:ahLst/>
          <a:cxnLst/>
          <a:rect l="0" t="0" r="0" b="0"/>
          <a:pathLst>
            <a:path>
              <a:moveTo>
                <a:pt x="1984989" y="112993"/>
              </a:moveTo>
              <a:arcTo wR="1428219" hR="1428219" stAng="17576654" swAng="1964532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729EE90-A0E9-4ABD-A06C-F28D6435FA33}">
      <dsp:nvSpPr>
        <dsp:cNvPr id="0" name=""/>
        <dsp:cNvSpPr/>
      </dsp:nvSpPr>
      <dsp:spPr>
        <a:xfrm>
          <a:off x="2789335" y="987007"/>
          <a:ext cx="1098403" cy="71396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900" kern="1200" dirty="0" err="1" smtClean="0"/>
            <a:t>RUSSIAN</a:t>
          </a:r>
          <a:endParaRPr lang="en-US" sz="1900" kern="1200" dirty="0"/>
        </a:p>
      </dsp:txBody>
      <dsp:txXfrm>
        <a:off x="2824188" y="1021860"/>
        <a:ext cx="1028697" cy="644256"/>
      </dsp:txXfrm>
    </dsp:sp>
    <dsp:sp modelId="{63261BD1-77EA-409E-94A3-B9F54ECED7AD}">
      <dsp:nvSpPr>
        <dsp:cNvPr id="0" name=""/>
        <dsp:cNvSpPr/>
      </dsp:nvSpPr>
      <dsp:spPr>
        <a:xfrm>
          <a:off x="550527" y="326731"/>
          <a:ext cx="2856439" cy="2856439"/>
        </a:xfrm>
        <a:custGeom>
          <a:avLst/>
          <a:gdLst/>
          <a:ahLst/>
          <a:cxnLst/>
          <a:rect l="0" t="0" r="0" b="0"/>
          <a:pathLst>
            <a:path>
              <a:moveTo>
                <a:pt x="2855738" y="1383484"/>
              </a:moveTo>
              <a:arcTo wR="1428219" hR="1428219" stAng="21492304" swAng="2223338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724BF5C-6ACA-42F5-908B-5639BDA80E21}">
      <dsp:nvSpPr>
        <dsp:cNvPr id="0" name=""/>
        <dsp:cNvSpPr/>
      </dsp:nvSpPr>
      <dsp:spPr>
        <a:xfrm>
          <a:off x="2233701" y="2586996"/>
          <a:ext cx="1098403" cy="71396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900" kern="1200" dirty="0" smtClean="0"/>
            <a:t>FRENCH</a:t>
          </a:r>
          <a:endParaRPr lang="en-US" sz="1900" kern="1200" dirty="0"/>
        </a:p>
      </dsp:txBody>
      <dsp:txXfrm>
        <a:off x="2268554" y="2621849"/>
        <a:ext cx="1028697" cy="644256"/>
      </dsp:txXfrm>
    </dsp:sp>
    <dsp:sp modelId="{0C4F1E20-4E23-48A4-AABF-75F7575BAAA7}">
      <dsp:nvSpPr>
        <dsp:cNvPr id="0" name=""/>
        <dsp:cNvSpPr/>
      </dsp:nvSpPr>
      <dsp:spPr>
        <a:xfrm>
          <a:off x="503015" y="347833"/>
          <a:ext cx="2856439" cy="2856439"/>
        </a:xfrm>
        <a:custGeom>
          <a:avLst/>
          <a:gdLst/>
          <a:ahLst/>
          <a:cxnLst/>
          <a:rect l="0" t="0" r="0" b="0"/>
          <a:pathLst>
            <a:path>
              <a:moveTo>
                <a:pt x="1725368" y="2825185"/>
              </a:moveTo>
              <a:arcTo wR="1428219" hR="1428219" stAng="4679494" swAng="1291026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459A4ED-A05B-4F29-A9A7-BECFD97EC222}">
      <dsp:nvSpPr>
        <dsp:cNvPr id="0" name=""/>
        <dsp:cNvSpPr/>
      </dsp:nvSpPr>
      <dsp:spPr>
        <a:xfrm>
          <a:off x="591531" y="2583805"/>
          <a:ext cx="1098403" cy="71396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900" kern="1200" dirty="0" err="1" smtClean="0"/>
            <a:t>SPANISH</a:t>
          </a:r>
          <a:endParaRPr lang="en-US" sz="1900" kern="1200" dirty="0"/>
        </a:p>
      </dsp:txBody>
      <dsp:txXfrm>
        <a:off x="626384" y="2618658"/>
        <a:ext cx="1028697" cy="644256"/>
      </dsp:txXfrm>
    </dsp:sp>
    <dsp:sp modelId="{EED5509A-1887-487F-B75B-F9F38E21B816}">
      <dsp:nvSpPr>
        <dsp:cNvPr id="0" name=""/>
        <dsp:cNvSpPr/>
      </dsp:nvSpPr>
      <dsp:spPr>
        <a:xfrm>
          <a:off x="552000" y="357112"/>
          <a:ext cx="2856439" cy="2856439"/>
        </a:xfrm>
        <a:custGeom>
          <a:avLst/>
          <a:gdLst/>
          <a:ahLst/>
          <a:cxnLst/>
          <a:rect l="0" t="0" r="0" b="0"/>
          <a:pathLst>
            <a:path>
              <a:moveTo>
                <a:pt x="238959" y="2219087"/>
              </a:moveTo>
              <a:arcTo wR="1428219" hR="1428219" stAng="8782546" swAng="2198604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A28CFCD-11B7-483D-87FA-CCA697D6F77B}">
      <dsp:nvSpPr>
        <dsp:cNvPr id="0" name=""/>
        <dsp:cNvSpPr/>
      </dsp:nvSpPr>
      <dsp:spPr>
        <a:xfrm>
          <a:off x="72700" y="987007"/>
          <a:ext cx="1098403" cy="71396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900" kern="1200" dirty="0" err="1" smtClean="0"/>
            <a:t>ARABIC</a:t>
          </a:r>
          <a:endParaRPr lang="en-US" sz="1900" kern="1200" dirty="0"/>
        </a:p>
      </dsp:txBody>
      <dsp:txXfrm>
        <a:off x="107553" y="1021860"/>
        <a:ext cx="1028697" cy="644256"/>
      </dsp:txXfrm>
    </dsp:sp>
    <dsp:sp modelId="{175CA085-D288-423E-8734-8AD87CEB815D}">
      <dsp:nvSpPr>
        <dsp:cNvPr id="0" name=""/>
        <dsp:cNvSpPr/>
      </dsp:nvSpPr>
      <dsp:spPr>
        <a:xfrm>
          <a:off x="552000" y="357112"/>
          <a:ext cx="2856439" cy="2856439"/>
        </a:xfrm>
        <a:custGeom>
          <a:avLst/>
          <a:gdLst/>
          <a:ahLst/>
          <a:cxnLst/>
          <a:rect l="0" t="0" r="0" b="0"/>
          <a:pathLst>
            <a:path>
              <a:moveTo>
                <a:pt x="248560" y="623101"/>
              </a:moveTo>
              <a:arcTo wR="1428219" hR="1428219" stAng="12858814" swAng="1964532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9FC953-42AA-4EE9-BF6A-0E981C5F3E5C}" type="datetimeFigureOut">
              <a:rPr lang="tr-TR" smtClean="0"/>
              <a:t>23.11.2018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8F1CBD-092F-46C9-A4DE-6EE6E628FC1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776123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8F1CBD-092F-46C9-A4DE-6EE6E628FC19}" type="slidenum">
              <a:rPr lang="tr-TR" smtClean="0"/>
              <a:t>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290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8F1CBD-092F-46C9-A4DE-6EE6E628FC19}" type="slidenum">
              <a:rPr lang="tr-TR" smtClean="0"/>
              <a:t>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9737429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8F1CBD-092F-46C9-A4DE-6EE6E628FC19}" type="slidenum">
              <a:rPr lang="tr-TR" smtClean="0"/>
              <a:t>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508856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42CFF-777B-4533-A440-4C456B6A9FEA}" type="datetime1">
              <a:rPr lang="tr-TR" smtClean="0"/>
              <a:t>23.11.2018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Kalite bir yaşam tarzıdır.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893C-C32F-4835-A1E5-850973405C5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599893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EF684-7ED6-4E25-99B3-6C7EE6714DA3}" type="datetime1">
              <a:rPr lang="tr-TR" smtClean="0"/>
              <a:t>23.11.2018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Kalite bir yaşam tarzıdır.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893C-C32F-4835-A1E5-850973405C5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727851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2059A-8985-41A3-9F35-8DC13894A4E0}" type="datetime1">
              <a:rPr lang="tr-TR" smtClean="0"/>
              <a:t>23.11.2018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Kalite bir yaşam tarzıdır.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893C-C32F-4835-A1E5-850973405C5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540003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74D3F-D744-42F9-A266-110B14BD4158}" type="datetime1">
              <a:rPr lang="tr-TR" smtClean="0"/>
              <a:t>23.11.2018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Kalite bir yaşam tarzıdır.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893C-C32F-4835-A1E5-850973405C5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925469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1C8BA-DCDD-4E80-B44D-BB4BDA6BC718}" type="datetime1">
              <a:rPr lang="tr-TR" smtClean="0"/>
              <a:t>23.11.2018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Kalite bir yaşam tarzıdır.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893C-C32F-4835-A1E5-850973405C5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850989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427ED0-D0FE-4A09-AE62-4103EA8D2926}" type="datetime1">
              <a:rPr lang="tr-TR" smtClean="0"/>
              <a:t>23.11.2018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Kalite bir yaşam tarzıdır.</a:t>
            </a: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893C-C32F-4835-A1E5-850973405C5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452531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82A1D-A539-4378-A6BA-1AA9F3084D39}" type="datetime1">
              <a:rPr lang="tr-TR" smtClean="0"/>
              <a:t>23.11.2018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Kalite bir yaşam tarzıdır.</a:t>
            </a:r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893C-C32F-4835-A1E5-850973405C5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475236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92C6F-6FA5-45C8-ACE4-E5B3D13F24FA}" type="datetime1">
              <a:rPr lang="tr-TR" smtClean="0"/>
              <a:t>23.11.2018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Kalite bir yaşam tarzıdır.</a:t>
            </a:r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893C-C32F-4835-A1E5-850973405C5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706132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0823A-34F6-4D9A-B72C-4420CCCD8E18}" type="datetime1">
              <a:rPr lang="tr-TR" smtClean="0"/>
              <a:t>23.11.2018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Kalite bir yaşam tarzıdır.</a:t>
            </a:r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893C-C32F-4835-A1E5-850973405C5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27026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6673C7-9167-4403-8666-44BE39765140}" type="datetime1">
              <a:rPr lang="tr-TR" smtClean="0"/>
              <a:t>23.11.2018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Kalite bir yaşam tarzıdır.</a:t>
            </a: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893C-C32F-4835-A1E5-850973405C5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799338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AA8A1-43D8-4974-AA28-F99EFBEC3B2D}" type="datetime1">
              <a:rPr lang="tr-TR" smtClean="0"/>
              <a:t>23.11.2018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Kalite bir yaşam tarzıdır.</a:t>
            </a: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893C-C32F-4835-A1E5-850973405C5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718101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7C83F0-FC27-43D2-9813-F060C2D9E7A0}" type="datetime1">
              <a:rPr lang="tr-TR" smtClean="0"/>
              <a:t>23.11.2018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tr-TR" smtClean="0"/>
              <a:t>Kalite bir yaşam tarzıdır.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9F893C-C32F-4835-A1E5-850973405C5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569469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.xml"/><Relationship Id="rId3" Type="http://schemas.openxmlformats.org/officeDocument/2006/relationships/image" Target="../media/image1.png"/><Relationship Id="rId7" Type="http://schemas.openxmlformats.org/officeDocument/2006/relationships/diagramQuickStyle" Target="../diagrams/quickStyle1.xml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.xml"/><Relationship Id="rId6" Type="http://schemas.openxmlformats.org/officeDocument/2006/relationships/diagramLayout" Target="../diagrams/layout1.xml"/><Relationship Id="rId5" Type="http://schemas.openxmlformats.org/officeDocument/2006/relationships/diagramData" Target="../diagrams/data1.xml"/><Relationship Id="rId4" Type="http://schemas.openxmlformats.org/officeDocument/2006/relationships/image" Target="../media/image20.png"/><Relationship Id="rId9" Type="http://schemas.microsoft.com/office/2007/relationships/diagramDrawing" Target="../diagrams/drawing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755576" y="3645024"/>
            <a:ext cx="7772400" cy="1109985"/>
          </a:xfrm>
        </p:spPr>
        <p:txBody>
          <a:bodyPr>
            <a:noAutofit/>
          </a:bodyPr>
          <a:lstStyle/>
          <a:p>
            <a:r>
              <a:rPr lang="tr-TR" b="1" dirty="0" smtClean="0">
                <a:solidFill>
                  <a:srgbClr val="FF0000"/>
                </a:solidFill>
              </a:rPr>
              <a:t>2018 YILI </a:t>
            </a:r>
            <a:br>
              <a:rPr lang="tr-TR" b="1" dirty="0" smtClean="0">
                <a:solidFill>
                  <a:srgbClr val="FF0000"/>
                </a:solidFill>
              </a:rPr>
            </a:br>
            <a:r>
              <a:rPr lang="tr-TR" b="1" dirty="0" smtClean="0">
                <a:solidFill>
                  <a:srgbClr val="FF0000"/>
                </a:solidFill>
              </a:rPr>
              <a:t>NİSAN-EKİM YGG SUNUMU</a:t>
            </a:r>
            <a:br>
              <a:rPr lang="tr-TR" b="1" dirty="0" smtClean="0">
                <a:solidFill>
                  <a:srgbClr val="FF0000"/>
                </a:solidFill>
              </a:rPr>
            </a:br>
            <a:r>
              <a:rPr lang="tr-TR" b="1" dirty="0" smtClean="0">
                <a:solidFill>
                  <a:srgbClr val="FF0000"/>
                </a:solidFill>
              </a:rPr>
              <a:t/>
            </a:r>
            <a:br>
              <a:rPr lang="tr-TR" b="1" dirty="0" smtClean="0">
                <a:solidFill>
                  <a:srgbClr val="FF0000"/>
                </a:solidFill>
              </a:rPr>
            </a:br>
            <a:r>
              <a:rPr lang="tr-TR" b="1" dirty="0" smtClean="0">
                <a:solidFill>
                  <a:srgbClr val="FF0000"/>
                </a:solidFill>
              </a:rPr>
              <a:t>DIŞ İLİŞKİLER VE ULUSLARARASI ÖĞRENCİ OFİS SÜRECİ</a:t>
            </a:r>
            <a:r>
              <a:rPr lang="tr-TR" b="1" dirty="0">
                <a:solidFill>
                  <a:srgbClr val="FF0000"/>
                </a:solidFill>
              </a:rPr>
              <a:t/>
            </a:r>
            <a:br>
              <a:rPr lang="tr-TR" b="1" dirty="0">
                <a:solidFill>
                  <a:srgbClr val="FF0000"/>
                </a:solidFill>
              </a:rPr>
            </a:br>
            <a:r>
              <a:rPr lang="tr-TR" b="1" dirty="0" smtClean="0">
                <a:solidFill>
                  <a:srgbClr val="FF0000"/>
                </a:solidFill>
              </a:rPr>
              <a:t/>
            </a:r>
            <a:br>
              <a:rPr lang="tr-TR" b="1" dirty="0" smtClean="0">
                <a:solidFill>
                  <a:srgbClr val="FF0000"/>
                </a:solidFill>
              </a:rPr>
            </a:br>
            <a:r>
              <a:rPr lang="tr-TR" b="1" dirty="0" smtClean="0"/>
              <a:t>15/11/2018</a:t>
            </a:r>
            <a:endParaRPr lang="tr-TR" b="1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893C-C32F-4835-A1E5-850973405C58}" type="slidenum">
              <a:rPr lang="tr-TR" smtClean="0"/>
              <a:t>1</a:t>
            </a:fld>
            <a:endParaRPr lang="tr-TR"/>
          </a:p>
        </p:txBody>
      </p:sp>
      <p:pic>
        <p:nvPicPr>
          <p:cNvPr id="4" name="Resim 3"/>
          <p:cNvPicPr/>
          <p:nvPr/>
        </p:nvPicPr>
        <p:blipFill>
          <a:blip r:embed="rId2"/>
          <a:stretch>
            <a:fillRect/>
          </a:stretch>
        </p:blipFill>
        <p:spPr>
          <a:xfrm>
            <a:off x="251520" y="404664"/>
            <a:ext cx="2736304" cy="5760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7669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etin kutusu 4"/>
          <p:cNvSpPr txBox="1"/>
          <p:nvPr/>
        </p:nvSpPr>
        <p:spPr>
          <a:xfrm>
            <a:off x="2159224" y="190381"/>
            <a:ext cx="69847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KALİTE FAALİYET PLANLARI</a:t>
            </a:r>
            <a:endParaRPr lang="tr-TR" sz="3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893C-C32F-4835-A1E5-850973405C58}" type="slidenum">
              <a:rPr lang="tr-TR" smtClean="0"/>
              <a:t>10</a:t>
            </a:fld>
            <a:endParaRPr lang="tr-TR"/>
          </a:p>
        </p:txBody>
      </p:sp>
      <p:pic>
        <p:nvPicPr>
          <p:cNvPr id="6" name="Resim 5"/>
          <p:cNvPicPr/>
          <p:nvPr/>
        </p:nvPicPr>
        <p:blipFill>
          <a:blip r:embed="rId2"/>
          <a:stretch>
            <a:fillRect/>
          </a:stretch>
        </p:blipFill>
        <p:spPr>
          <a:xfrm>
            <a:off x="107504" y="260648"/>
            <a:ext cx="2736304" cy="576064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3"/>
          <a:srcRect b="1343"/>
          <a:stretch/>
        </p:blipFill>
        <p:spPr>
          <a:xfrm>
            <a:off x="423862" y="1052736"/>
            <a:ext cx="8296275" cy="5040559"/>
          </a:xfrm>
          <a:prstGeom prst="rect">
            <a:avLst/>
          </a:prstGeom>
          <a:ln w="9525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2034463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etin kutusu 4"/>
          <p:cNvSpPr txBox="1"/>
          <p:nvPr/>
        </p:nvSpPr>
        <p:spPr>
          <a:xfrm>
            <a:off x="2159224" y="190381"/>
            <a:ext cx="69847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KALİTE FAALİYET PLANLARI</a:t>
            </a:r>
            <a:endParaRPr lang="tr-TR" sz="3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893C-C32F-4835-A1E5-850973405C58}" type="slidenum">
              <a:rPr lang="tr-TR" smtClean="0"/>
              <a:t>11</a:t>
            </a:fld>
            <a:endParaRPr lang="tr-TR"/>
          </a:p>
        </p:txBody>
      </p:sp>
      <p:pic>
        <p:nvPicPr>
          <p:cNvPr id="6" name="Resim 5"/>
          <p:cNvPicPr/>
          <p:nvPr/>
        </p:nvPicPr>
        <p:blipFill>
          <a:blip r:embed="rId2"/>
          <a:stretch>
            <a:fillRect/>
          </a:stretch>
        </p:blipFill>
        <p:spPr>
          <a:xfrm>
            <a:off x="107504" y="260648"/>
            <a:ext cx="2736304" cy="57606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9512" y="1134714"/>
            <a:ext cx="8784976" cy="5221635"/>
          </a:xfrm>
          <a:prstGeom prst="rect">
            <a:avLst/>
          </a:prstGeom>
          <a:ln w="9525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963031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etin kutusu 4"/>
          <p:cNvSpPr txBox="1"/>
          <p:nvPr/>
        </p:nvSpPr>
        <p:spPr>
          <a:xfrm>
            <a:off x="2339752" y="190381"/>
            <a:ext cx="69847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KALİTE FAALİYET PLANLARI</a:t>
            </a:r>
            <a:endParaRPr lang="tr-TR" sz="3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893C-C32F-4835-A1E5-850973405C58}" type="slidenum">
              <a:rPr lang="tr-TR" smtClean="0"/>
              <a:t>12</a:t>
            </a:fld>
            <a:endParaRPr lang="tr-TR"/>
          </a:p>
        </p:txBody>
      </p:sp>
      <p:pic>
        <p:nvPicPr>
          <p:cNvPr id="6" name="Resim 5"/>
          <p:cNvPicPr/>
          <p:nvPr/>
        </p:nvPicPr>
        <p:blipFill>
          <a:blip r:embed="rId2"/>
          <a:stretch>
            <a:fillRect/>
          </a:stretch>
        </p:blipFill>
        <p:spPr>
          <a:xfrm>
            <a:off x="107504" y="260648"/>
            <a:ext cx="2736304" cy="576064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3"/>
          <a:srcRect b="1957"/>
          <a:stretch/>
        </p:blipFill>
        <p:spPr>
          <a:xfrm>
            <a:off x="313362" y="1340768"/>
            <a:ext cx="8382000" cy="3411341"/>
          </a:xfrm>
          <a:prstGeom prst="rect">
            <a:avLst/>
          </a:prstGeom>
          <a:ln w="9525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28547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etin kutusu 4"/>
          <p:cNvSpPr txBox="1"/>
          <p:nvPr/>
        </p:nvSpPr>
        <p:spPr>
          <a:xfrm>
            <a:off x="1403648" y="332656"/>
            <a:ext cx="69847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RİSK ANALİZİ</a:t>
            </a:r>
            <a:endParaRPr lang="tr-TR" sz="3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893C-C32F-4835-A1E5-850973405C58}" type="slidenum">
              <a:rPr lang="tr-TR" smtClean="0"/>
              <a:t>13</a:t>
            </a:fld>
            <a:endParaRPr lang="tr-TR"/>
          </a:p>
        </p:txBody>
      </p:sp>
      <p:pic>
        <p:nvPicPr>
          <p:cNvPr id="6" name="Resim 5"/>
          <p:cNvPicPr/>
          <p:nvPr/>
        </p:nvPicPr>
        <p:blipFill>
          <a:blip r:embed="rId2"/>
          <a:stretch>
            <a:fillRect/>
          </a:stretch>
        </p:blipFill>
        <p:spPr>
          <a:xfrm>
            <a:off x="107504" y="260648"/>
            <a:ext cx="2736304" cy="57606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5536" y="1226834"/>
            <a:ext cx="8262850" cy="5129515"/>
          </a:xfrm>
          <a:prstGeom prst="rect">
            <a:avLst/>
          </a:prstGeom>
          <a:ln w="9525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238730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etin kutusu 4"/>
          <p:cNvSpPr txBox="1"/>
          <p:nvPr/>
        </p:nvSpPr>
        <p:spPr>
          <a:xfrm>
            <a:off x="1403648" y="332656"/>
            <a:ext cx="69847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RİSK ANALİZİ</a:t>
            </a:r>
            <a:endParaRPr lang="tr-TR" sz="3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893C-C32F-4835-A1E5-850973405C58}" type="slidenum">
              <a:rPr lang="tr-TR" smtClean="0"/>
              <a:t>14</a:t>
            </a:fld>
            <a:endParaRPr lang="tr-TR"/>
          </a:p>
        </p:txBody>
      </p:sp>
      <p:pic>
        <p:nvPicPr>
          <p:cNvPr id="6" name="Resim 5"/>
          <p:cNvPicPr/>
          <p:nvPr/>
        </p:nvPicPr>
        <p:blipFill>
          <a:blip r:embed="rId2"/>
          <a:stretch>
            <a:fillRect/>
          </a:stretch>
        </p:blipFill>
        <p:spPr>
          <a:xfrm>
            <a:off x="107504" y="260648"/>
            <a:ext cx="2736304" cy="576064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7545" y="1146240"/>
            <a:ext cx="8219255" cy="5163080"/>
          </a:xfrm>
          <a:prstGeom prst="rect">
            <a:avLst/>
          </a:prstGeom>
          <a:ln w="9525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2847440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etin kutusu 4"/>
          <p:cNvSpPr txBox="1"/>
          <p:nvPr/>
        </p:nvSpPr>
        <p:spPr>
          <a:xfrm>
            <a:off x="1403648" y="332656"/>
            <a:ext cx="69847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RİSK ANALİZİ</a:t>
            </a:r>
            <a:endParaRPr lang="tr-TR" sz="3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893C-C32F-4835-A1E5-850973405C58}" type="slidenum">
              <a:rPr lang="tr-TR" smtClean="0"/>
              <a:t>15</a:t>
            </a:fld>
            <a:endParaRPr lang="tr-TR"/>
          </a:p>
        </p:txBody>
      </p:sp>
      <p:pic>
        <p:nvPicPr>
          <p:cNvPr id="6" name="Resim 5"/>
          <p:cNvPicPr/>
          <p:nvPr/>
        </p:nvPicPr>
        <p:blipFill>
          <a:blip r:embed="rId2"/>
          <a:stretch>
            <a:fillRect/>
          </a:stretch>
        </p:blipFill>
        <p:spPr>
          <a:xfrm>
            <a:off x="107504" y="260648"/>
            <a:ext cx="2736304" cy="576064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7544" y="1050995"/>
            <a:ext cx="8219256" cy="53053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5538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etin kutusu 4"/>
          <p:cNvSpPr txBox="1"/>
          <p:nvPr/>
        </p:nvSpPr>
        <p:spPr>
          <a:xfrm>
            <a:off x="683568" y="692696"/>
            <a:ext cx="81369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MEMNUNİYET ÖLÇÜM SONUÇLARI</a:t>
            </a:r>
            <a:endParaRPr lang="tr-TR" sz="32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893C-C32F-4835-A1E5-850973405C58}" type="slidenum">
              <a:rPr lang="tr-TR" smtClean="0"/>
              <a:t>16</a:t>
            </a:fld>
            <a:endParaRPr lang="tr-TR"/>
          </a:p>
        </p:txBody>
      </p:sp>
      <p:pic>
        <p:nvPicPr>
          <p:cNvPr id="6" name="Resim 5"/>
          <p:cNvPicPr/>
          <p:nvPr/>
        </p:nvPicPr>
        <p:blipFill>
          <a:blip r:embed="rId2"/>
          <a:stretch>
            <a:fillRect/>
          </a:stretch>
        </p:blipFill>
        <p:spPr>
          <a:xfrm>
            <a:off x="107504" y="132560"/>
            <a:ext cx="2736304" cy="576064"/>
          </a:xfrm>
          <a:prstGeom prst="rect">
            <a:avLst/>
          </a:prstGeom>
        </p:spPr>
      </p:pic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5894836"/>
              </p:ext>
            </p:extLst>
          </p:nvPr>
        </p:nvGraphicFramePr>
        <p:xfrm>
          <a:off x="251520" y="1484784"/>
          <a:ext cx="8568952" cy="33123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Rectangle 2"/>
          <p:cNvSpPr/>
          <p:nvPr/>
        </p:nvSpPr>
        <p:spPr>
          <a:xfrm>
            <a:off x="251521" y="5004465"/>
            <a:ext cx="8784976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>
                <a:solidFill>
                  <a:srgbClr val="0070C0"/>
                </a:solidFill>
              </a:rPr>
              <a:t>1- </a:t>
            </a:r>
            <a:r>
              <a:rPr lang="en-US" sz="1600" dirty="0" err="1">
                <a:solidFill>
                  <a:srgbClr val="0070C0"/>
                </a:solidFill>
              </a:rPr>
              <a:t>Uluslararası</a:t>
            </a:r>
            <a:r>
              <a:rPr lang="en-US" sz="1600" dirty="0">
                <a:solidFill>
                  <a:srgbClr val="0070C0"/>
                </a:solidFill>
              </a:rPr>
              <a:t> </a:t>
            </a:r>
            <a:r>
              <a:rPr lang="en-US" sz="1600" dirty="0" err="1">
                <a:solidFill>
                  <a:srgbClr val="0070C0"/>
                </a:solidFill>
              </a:rPr>
              <a:t>Öğrenci</a:t>
            </a:r>
            <a:r>
              <a:rPr lang="en-US" sz="1600" dirty="0">
                <a:solidFill>
                  <a:srgbClr val="0070C0"/>
                </a:solidFill>
              </a:rPr>
              <a:t> </a:t>
            </a:r>
            <a:r>
              <a:rPr lang="en-US" sz="1600" dirty="0" err="1">
                <a:solidFill>
                  <a:srgbClr val="0070C0"/>
                </a:solidFill>
              </a:rPr>
              <a:t>Ofis</a:t>
            </a:r>
            <a:r>
              <a:rPr lang="en-US" sz="1600" dirty="0">
                <a:solidFill>
                  <a:srgbClr val="0070C0"/>
                </a:solidFill>
              </a:rPr>
              <a:t> </a:t>
            </a:r>
            <a:r>
              <a:rPr lang="en-US" sz="1600" dirty="0" err="1">
                <a:solidFill>
                  <a:srgbClr val="0070C0"/>
                </a:solidFill>
              </a:rPr>
              <a:t>personeline</a:t>
            </a:r>
            <a:r>
              <a:rPr lang="en-US" sz="1600" dirty="0">
                <a:solidFill>
                  <a:srgbClr val="0070C0"/>
                </a:solidFill>
              </a:rPr>
              <a:t> </a:t>
            </a:r>
            <a:r>
              <a:rPr lang="en-US" sz="1600" dirty="0" err="1">
                <a:solidFill>
                  <a:srgbClr val="0070C0"/>
                </a:solidFill>
              </a:rPr>
              <a:t>kolay</a:t>
            </a:r>
            <a:r>
              <a:rPr lang="en-US" sz="1600" dirty="0">
                <a:solidFill>
                  <a:srgbClr val="0070C0"/>
                </a:solidFill>
              </a:rPr>
              <a:t> </a:t>
            </a:r>
            <a:r>
              <a:rPr lang="en-US" sz="1600" dirty="0" err="1">
                <a:solidFill>
                  <a:srgbClr val="0070C0"/>
                </a:solidFill>
              </a:rPr>
              <a:t>erişim</a:t>
            </a:r>
            <a:r>
              <a:rPr lang="en-US" sz="1600" dirty="0">
                <a:solidFill>
                  <a:srgbClr val="0070C0"/>
                </a:solidFill>
              </a:rPr>
              <a:t> </a:t>
            </a:r>
            <a:r>
              <a:rPr lang="en-US" sz="1600" dirty="0" err="1">
                <a:solidFill>
                  <a:srgbClr val="0070C0"/>
                </a:solidFill>
              </a:rPr>
              <a:t>sağlıyorum</a:t>
            </a:r>
            <a:endParaRPr lang="tr-TR" sz="1600" dirty="0">
              <a:solidFill>
                <a:srgbClr val="0070C0"/>
              </a:solidFill>
            </a:endParaRPr>
          </a:p>
          <a:p>
            <a:r>
              <a:rPr lang="en-US" sz="1600" dirty="0">
                <a:solidFill>
                  <a:srgbClr val="0070C0"/>
                </a:solidFill>
              </a:rPr>
              <a:t>2- </a:t>
            </a:r>
            <a:r>
              <a:rPr lang="en-US" sz="1600" dirty="0" err="1">
                <a:solidFill>
                  <a:srgbClr val="0070C0"/>
                </a:solidFill>
              </a:rPr>
              <a:t>Uluslararası</a:t>
            </a:r>
            <a:r>
              <a:rPr lang="en-US" sz="1600" dirty="0">
                <a:solidFill>
                  <a:srgbClr val="0070C0"/>
                </a:solidFill>
              </a:rPr>
              <a:t> </a:t>
            </a:r>
            <a:r>
              <a:rPr lang="en-US" sz="1600" dirty="0" err="1">
                <a:solidFill>
                  <a:srgbClr val="0070C0"/>
                </a:solidFill>
              </a:rPr>
              <a:t>Öğrenci</a:t>
            </a:r>
            <a:r>
              <a:rPr lang="en-US" sz="1600" dirty="0">
                <a:solidFill>
                  <a:srgbClr val="0070C0"/>
                </a:solidFill>
              </a:rPr>
              <a:t> </a:t>
            </a:r>
            <a:r>
              <a:rPr lang="en-US" sz="1600" dirty="0" err="1">
                <a:solidFill>
                  <a:srgbClr val="0070C0"/>
                </a:solidFill>
              </a:rPr>
              <a:t>Ofis</a:t>
            </a:r>
            <a:r>
              <a:rPr lang="en-US" sz="1600" dirty="0">
                <a:solidFill>
                  <a:srgbClr val="0070C0"/>
                </a:solidFill>
              </a:rPr>
              <a:t> </a:t>
            </a:r>
            <a:r>
              <a:rPr lang="en-US" sz="1600" dirty="0" err="1">
                <a:solidFill>
                  <a:srgbClr val="0070C0"/>
                </a:solidFill>
              </a:rPr>
              <a:t>personelinin</a:t>
            </a:r>
            <a:r>
              <a:rPr lang="en-US" sz="1600" dirty="0">
                <a:solidFill>
                  <a:srgbClr val="0070C0"/>
                </a:solidFill>
              </a:rPr>
              <a:t> </a:t>
            </a:r>
            <a:r>
              <a:rPr lang="en-US" sz="1600" dirty="0" err="1">
                <a:solidFill>
                  <a:srgbClr val="0070C0"/>
                </a:solidFill>
              </a:rPr>
              <a:t>davranışından</a:t>
            </a:r>
            <a:r>
              <a:rPr lang="en-US" sz="1600" dirty="0">
                <a:solidFill>
                  <a:srgbClr val="0070C0"/>
                </a:solidFill>
              </a:rPr>
              <a:t> </a:t>
            </a:r>
            <a:r>
              <a:rPr lang="en-US" sz="1600" dirty="0" err="1">
                <a:solidFill>
                  <a:srgbClr val="0070C0"/>
                </a:solidFill>
              </a:rPr>
              <a:t>memnunum</a:t>
            </a:r>
            <a:endParaRPr lang="en-US" sz="1600" dirty="0">
              <a:solidFill>
                <a:srgbClr val="0070C0"/>
              </a:solidFill>
            </a:endParaRPr>
          </a:p>
          <a:p>
            <a:r>
              <a:rPr lang="en-US" sz="1600" dirty="0">
                <a:solidFill>
                  <a:srgbClr val="0070C0"/>
                </a:solidFill>
              </a:rPr>
              <a:t>3- </a:t>
            </a:r>
            <a:r>
              <a:rPr lang="en-US" sz="1600" dirty="0" err="1">
                <a:solidFill>
                  <a:srgbClr val="0070C0"/>
                </a:solidFill>
              </a:rPr>
              <a:t>Sorunlarınızı</a:t>
            </a:r>
            <a:r>
              <a:rPr lang="en-US" sz="1600" dirty="0">
                <a:solidFill>
                  <a:srgbClr val="0070C0"/>
                </a:solidFill>
              </a:rPr>
              <a:t> </a:t>
            </a:r>
            <a:r>
              <a:rPr lang="en-US" sz="1600" dirty="0" err="1">
                <a:solidFill>
                  <a:srgbClr val="0070C0"/>
                </a:solidFill>
              </a:rPr>
              <a:t>çözmek</a:t>
            </a:r>
            <a:r>
              <a:rPr lang="en-US" sz="1600" dirty="0">
                <a:solidFill>
                  <a:srgbClr val="0070C0"/>
                </a:solidFill>
              </a:rPr>
              <a:t> </a:t>
            </a:r>
            <a:r>
              <a:rPr lang="en-US" sz="1600" dirty="0" err="1">
                <a:solidFill>
                  <a:srgbClr val="0070C0"/>
                </a:solidFill>
              </a:rPr>
              <a:t>için</a:t>
            </a:r>
            <a:r>
              <a:rPr lang="en-US" sz="1600" dirty="0">
                <a:solidFill>
                  <a:srgbClr val="0070C0"/>
                </a:solidFill>
              </a:rPr>
              <a:t> </a:t>
            </a:r>
            <a:r>
              <a:rPr lang="en-US" sz="1600" dirty="0" err="1">
                <a:solidFill>
                  <a:srgbClr val="0070C0"/>
                </a:solidFill>
              </a:rPr>
              <a:t>ofis</a:t>
            </a:r>
            <a:r>
              <a:rPr lang="en-US" sz="1600" dirty="0">
                <a:solidFill>
                  <a:srgbClr val="0070C0"/>
                </a:solidFill>
              </a:rPr>
              <a:t> </a:t>
            </a:r>
            <a:r>
              <a:rPr lang="en-US" sz="1600" dirty="0" err="1">
                <a:solidFill>
                  <a:srgbClr val="0070C0"/>
                </a:solidFill>
              </a:rPr>
              <a:t>personelinin</a:t>
            </a:r>
            <a:r>
              <a:rPr lang="en-US" sz="1600" dirty="0">
                <a:solidFill>
                  <a:srgbClr val="0070C0"/>
                </a:solidFill>
              </a:rPr>
              <a:t> </a:t>
            </a:r>
            <a:r>
              <a:rPr lang="en-US" sz="1600" dirty="0" err="1">
                <a:solidFill>
                  <a:srgbClr val="0070C0"/>
                </a:solidFill>
              </a:rPr>
              <a:t>yaklaşımını</a:t>
            </a:r>
            <a:r>
              <a:rPr lang="en-US" sz="1600" dirty="0">
                <a:solidFill>
                  <a:srgbClr val="0070C0"/>
                </a:solidFill>
              </a:rPr>
              <a:t> </a:t>
            </a:r>
            <a:r>
              <a:rPr lang="en-US" sz="1600" dirty="0" err="1">
                <a:solidFill>
                  <a:srgbClr val="0070C0"/>
                </a:solidFill>
              </a:rPr>
              <a:t>ve</a:t>
            </a:r>
            <a:r>
              <a:rPr lang="en-US" sz="1600" dirty="0">
                <a:solidFill>
                  <a:srgbClr val="0070C0"/>
                </a:solidFill>
              </a:rPr>
              <a:t> </a:t>
            </a:r>
            <a:r>
              <a:rPr lang="en-US" sz="1600" dirty="0" err="1">
                <a:solidFill>
                  <a:srgbClr val="0070C0"/>
                </a:solidFill>
              </a:rPr>
              <a:t>çabalarını</a:t>
            </a:r>
            <a:r>
              <a:rPr lang="en-US" sz="1600" dirty="0">
                <a:solidFill>
                  <a:srgbClr val="0070C0"/>
                </a:solidFill>
              </a:rPr>
              <a:t> </a:t>
            </a:r>
            <a:r>
              <a:rPr lang="en-US" sz="1600" dirty="0" err="1">
                <a:solidFill>
                  <a:srgbClr val="0070C0"/>
                </a:solidFill>
              </a:rPr>
              <a:t>nasıl</a:t>
            </a:r>
            <a:r>
              <a:rPr lang="en-US" sz="1600" dirty="0">
                <a:solidFill>
                  <a:srgbClr val="0070C0"/>
                </a:solidFill>
              </a:rPr>
              <a:t> </a:t>
            </a:r>
            <a:r>
              <a:rPr lang="en-US" sz="1600" dirty="0" err="1">
                <a:solidFill>
                  <a:srgbClr val="0070C0"/>
                </a:solidFill>
              </a:rPr>
              <a:t>değerlendiriyorsunuz</a:t>
            </a:r>
            <a:r>
              <a:rPr lang="en-US" sz="1600" dirty="0">
                <a:solidFill>
                  <a:srgbClr val="0070C0"/>
                </a:solidFill>
              </a:rPr>
              <a:t>?  </a:t>
            </a:r>
            <a:endParaRPr lang="tr-TR" sz="1600" dirty="0">
              <a:solidFill>
                <a:srgbClr val="0070C0"/>
              </a:solidFill>
            </a:endParaRPr>
          </a:p>
          <a:p>
            <a:r>
              <a:rPr lang="en-US" sz="1600" dirty="0">
                <a:solidFill>
                  <a:srgbClr val="0070C0"/>
                </a:solidFill>
              </a:rPr>
              <a:t>4- www.antalya.edu.tr web </a:t>
            </a:r>
            <a:r>
              <a:rPr lang="en-US" sz="1600" dirty="0" err="1">
                <a:solidFill>
                  <a:srgbClr val="0070C0"/>
                </a:solidFill>
              </a:rPr>
              <a:t>sayfasının</a:t>
            </a:r>
            <a:r>
              <a:rPr lang="en-US" sz="1600" dirty="0">
                <a:solidFill>
                  <a:srgbClr val="0070C0"/>
                </a:solidFill>
              </a:rPr>
              <a:t> </a:t>
            </a:r>
            <a:r>
              <a:rPr lang="en-US" sz="1600" dirty="0" err="1">
                <a:solidFill>
                  <a:srgbClr val="0070C0"/>
                </a:solidFill>
              </a:rPr>
              <a:t>yeterli</a:t>
            </a:r>
            <a:r>
              <a:rPr lang="en-US" sz="1600" dirty="0">
                <a:solidFill>
                  <a:srgbClr val="0070C0"/>
                </a:solidFill>
              </a:rPr>
              <a:t> </a:t>
            </a:r>
            <a:r>
              <a:rPr lang="en-US" sz="1600" dirty="0" err="1">
                <a:solidFill>
                  <a:srgbClr val="0070C0"/>
                </a:solidFill>
              </a:rPr>
              <a:t>olduğunu</a:t>
            </a:r>
            <a:r>
              <a:rPr lang="en-US" sz="1600" dirty="0">
                <a:solidFill>
                  <a:srgbClr val="0070C0"/>
                </a:solidFill>
              </a:rPr>
              <a:t> </a:t>
            </a:r>
            <a:r>
              <a:rPr lang="en-US" sz="1600" dirty="0" err="1">
                <a:solidFill>
                  <a:srgbClr val="0070C0"/>
                </a:solidFill>
              </a:rPr>
              <a:t>düşünüyor</a:t>
            </a:r>
            <a:r>
              <a:rPr lang="en-US" sz="1600" dirty="0">
                <a:solidFill>
                  <a:srgbClr val="0070C0"/>
                </a:solidFill>
              </a:rPr>
              <a:t> </a:t>
            </a:r>
            <a:r>
              <a:rPr lang="en-US" sz="1600" dirty="0" err="1">
                <a:solidFill>
                  <a:srgbClr val="0070C0"/>
                </a:solidFill>
              </a:rPr>
              <a:t>musunuz</a:t>
            </a:r>
            <a:r>
              <a:rPr lang="en-US" sz="1600" dirty="0">
                <a:solidFill>
                  <a:srgbClr val="0070C0"/>
                </a:solidFill>
              </a:rPr>
              <a:t>?</a:t>
            </a:r>
            <a:endParaRPr lang="tr-TR" sz="1600" dirty="0">
              <a:solidFill>
                <a:srgbClr val="0070C0"/>
              </a:solidFill>
            </a:endParaRPr>
          </a:p>
          <a:p>
            <a:r>
              <a:rPr lang="en-US" sz="1600" dirty="0">
                <a:solidFill>
                  <a:srgbClr val="0070C0"/>
                </a:solidFill>
              </a:rPr>
              <a:t>5- </a:t>
            </a:r>
            <a:r>
              <a:rPr lang="en-US" sz="1600" dirty="0" err="1" smtClean="0">
                <a:solidFill>
                  <a:srgbClr val="0070C0"/>
                </a:solidFill>
              </a:rPr>
              <a:t>Kampüsündeki</a:t>
            </a:r>
            <a:r>
              <a:rPr lang="en-US" sz="1600" dirty="0" smtClean="0">
                <a:solidFill>
                  <a:srgbClr val="0070C0"/>
                </a:solidFill>
              </a:rPr>
              <a:t> </a:t>
            </a:r>
            <a:r>
              <a:rPr lang="en-US" sz="1600" dirty="0" err="1">
                <a:solidFill>
                  <a:srgbClr val="0070C0"/>
                </a:solidFill>
              </a:rPr>
              <a:t>Uluslararası</a:t>
            </a:r>
            <a:r>
              <a:rPr lang="en-US" sz="1600" dirty="0">
                <a:solidFill>
                  <a:srgbClr val="0070C0"/>
                </a:solidFill>
              </a:rPr>
              <a:t> </a:t>
            </a:r>
            <a:r>
              <a:rPr lang="en-US" sz="1600" dirty="0" err="1">
                <a:solidFill>
                  <a:srgbClr val="0070C0"/>
                </a:solidFill>
              </a:rPr>
              <a:t>Öğrenci</a:t>
            </a:r>
            <a:r>
              <a:rPr lang="en-US" sz="1600" dirty="0">
                <a:solidFill>
                  <a:srgbClr val="0070C0"/>
                </a:solidFill>
              </a:rPr>
              <a:t> </a:t>
            </a:r>
            <a:r>
              <a:rPr lang="en-US" sz="1600" dirty="0" err="1">
                <a:solidFill>
                  <a:srgbClr val="0070C0"/>
                </a:solidFill>
              </a:rPr>
              <a:t>Ofisi'nin</a:t>
            </a:r>
            <a:r>
              <a:rPr lang="en-US" sz="1600" dirty="0">
                <a:solidFill>
                  <a:srgbClr val="0070C0"/>
                </a:solidFill>
              </a:rPr>
              <a:t> </a:t>
            </a:r>
            <a:r>
              <a:rPr lang="en-US" sz="1600" dirty="0" err="1">
                <a:solidFill>
                  <a:srgbClr val="0070C0"/>
                </a:solidFill>
              </a:rPr>
              <a:t>bulunduğu</a:t>
            </a:r>
            <a:r>
              <a:rPr lang="en-US" sz="1600" dirty="0">
                <a:solidFill>
                  <a:srgbClr val="0070C0"/>
                </a:solidFill>
              </a:rPr>
              <a:t> </a:t>
            </a:r>
            <a:r>
              <a:rPr lang="en-US" sz="1600" dirty="0" err="1">
                <a:solidFill>
                  <a:srgbClr val="0070C0"/>
                </a:solidFill>
              </a:rPr>
              <a:t>yerden</a:t>
            </a:r>
            <a:r>
              <a:rPr lang="en-US" sz="1600" dirty="0">
                <a:solidFill>
                  <a:srgbClr val="0070C0"/>
                </a:solidFill>
              </a:rPr>
              <a:t> </a:t>
            </a:r>
            <a:r>
              <a:rPr lang="en-US" sz="1600" dirty="0" err="1">
                <a:solidFill>
                  <a:srgbClr val="0070C0"/>
                </a:solidFill>
              </a:rPr>
              <a:t>memnunum</a:t>
            </a:r>
            <a:r>
              <a:rPr lang="en-US" sz="1600" dirty="0">
                <a:solidFill>
                  <a:srgbClr val="0070C0"/>
                </a:solidFill>
              </a:rPr>
              <a:t>. </a:t>
            </a:r>
            <a:endParaRPr lang="tr-TR" sz="1600" dirty="0">
              <a:solidFill>
                <a:srgbClr val="0070C0"/>
              </a:solidFill>
            </a:endParaRPr>
          </a:p>
          <a:p>
            <a:r>
              <a:rPr lang="en-US" sz="1600" dirty="0">
                <a:solidFill>
                  <a:srgbClr val="0070C0"/>
                </a:solidFill>
              </a:rPr>
              <a:t>6- </a:t>
            </a:r>
            <a:r>
              <a:rPr lang="en-US" sz="1600" dirty="0" err="1">
                <a:solidFill>
                  <a:srgbClr val="0070C0"/>
                </a:solidFill>
              </a:rPr>
              <a:t>Uluslararası</a:t>
            </a:r>
            <a:r>
              <a:rPr lang="en-US" sz="1600" dirty="0">
                <a:solidFill>
                  <a:srgbClr val="0070C0"/>
                </a:solidFill>
              </a:rPr>
              <a:t> </a:t>
            </a:r>
            <a:r>
              <a:rPr lang="en-US" sz="1600" dirty="0" err="1">
                <a:solidFill>
                  <a:srgbClr val="0070C0"/>
                </a:solidFill>
              </a:rPr>
              <a:t>Öğrenci</a:t>
            </a:r>
            <a:r>
              <a:rPr lang="en-US" sz="1600" dirty="0">
                <a:solidFill>
                  <a:srgbClr val="0070C0"/>
                </a:solidFill>
              </a:rPr>
              <a:t> </a:t>
            </a:r>
            <a:r>
              <a:rPr lang="en-US" sz="1600" dirty="0" err="1">
                <a:solidFill>
                  <a:srgbClr val="0070C0"/>
                </a:solidFill>
              </a:rPr>
              <a:t>etkinliklerinden</a:t>
            </a:r>
            <a:r>
              <a:rPr lang="en-US" sz="1600" dirty="0">
                <a:solidFill>
                  <a:srgbClr val="0070C0"/>
                </a:solidFill>
              </a:rPr>
              <a:t> </a:t>
            </a:r>
            <a:r>
              <a:rPr lang="en-US" sz="1600" dirty="0" err="1">
                <a:solidFill>
                  <a:srgbClr val="0070C0"/>
                </a:solidFill>
              </a:rPr>
              <a:t>genelde</a:t>
            </a:r>
            <a:r>
              <a:rPr lang="en-US" sz="1600" dirty="0">
                <a:solidFill>
                  <a:srgbClr val="0070C0"/>
                </a:solidFill>
              </a:rPr>
              <a:t> </a:t>
            </a:r>
            <a:r>
              <a:rPr lang="en-US" sz="1600" dirty="0" err="1">
                <a:solidFill>
                  <a:srgbClr val="0070C0"/>
                </a:solidFill>
              </a:rPr>
              <a:t>memnunum</a:t>
            </a:r>
            <a:r>
              <a:rPr lang="en-US" sz="1600">
                <a:solidFill>
                  <a:srgbClr val="0070C0"/>
                </a:solidFill>
              </a:rPr>
              <a:t>. </a:t>
            </a:r>
            <a:endParaRPr lang="en-US" sz="1600" dirty="0" smtClean="0">
              <a:solidFill>
                <a:srgbClr val="0070C0"/>
              </a:solidFill>
            </a:endParaRPr>
          </a:p>
          <a:p>
            <a:endParaRPr lang="en-GB" sz="16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4864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etin kutusu 4"/>
          <p:cNvSpPr txBox="1"/>
          <p:nvPr/>
        </p:nvSpPr>
        <p:spPr>
          <a:xfrm>
            <a:off x="1331640" y="1302166"/>
            <a:ext cx="69847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GELEN ŞİKAYETLER VE SONUÇLARI</a:t>
            </a:r>
            <a:endParaRPr lang="tr-TR" sz="3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Metin kutusu 1352"/>
          <p:cNvSpPr txBox="1"/>
          <p:nvPr/>
        </p:nvSpPr>
        <p:spPr>
          <a:xfrm>
            <a:off x="2489200" y="29232225"/>
            <a:ext cx="196850" cy="115888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7" name="Metin kutusu 1353"/>
          <p:cNvSpPr txBox="1"/>
          <p:nvPr/>
        </p:nvSpPr>
        <p:spPr>
          <a:xfrm>
            <a:off x="2484438" y="29394150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8" name="Metin kutusu 1354"/>
          <p:cNvSpPr txBox="1"/>
          <p:nvPr/>
        </p:nvSpPr>
        <p:spPr>
          <a:xfrm>
            <a:off x="2484438" y="29556075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9" name="Metin kutusu 1355"/>
          <p:cNvSpPr txBox="1"/>
          <p:nvPr/>
        </p:nvSpPr>
        <p:spPr>
          <a:xfrm>
            <a:off x="3887788" y="29222700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0" name="Metin kutusu 1356"/>
          <p:cNvSpPr txBox="1"/>
          <p:nvPr/>
        </p:nvSpPr>
        <p:spPr>
          <a:xfrm>
            <a:off x="3887788" y="2938462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1" name="Metin kutusu 1357"/>
          <p:cNvSpPr txBox="1"/>
          <p:nvPr/>
        </p:nvSpPr>
        <p:spPr>
          <a:xfrm>
            <a:off x="3887788" y="29222700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2" name="Metin kutusu 1358"/>
          <p:cNvSpPr txBox="1"/>
          <p:nvPr/>
        </p:nvSpPr>
        <p:spPr>
          <a:xfrm>
            <a:off x="3887788" y="2938462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3" name="Metin kutusu 1359"/>
          <p:cNvSpPr txBox="1"/>
          <p:nvPr/>
        </p:nvSpPr>
        <p:spPr>
          <a:xfrm>
            <a:off x="3887788" y="29579888"/>
            <a:ext cx="196850" cy="117475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4" name="Metin kutusu 1360"/>
          <p:cNvSpPr txBox="1"/>
          <p:nvPr/>
        </p:nvSpPr>
        <p:spPr>
          <a:xfrm>
            <a:off x="2489200" y="29232225"/>
            <a:ext cx="196850" cy="115888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5" name="Metin kutusu 1361"/>
          <p:cNvSpPr txBox="1"/>
          <p:nvPr/>
        </p:nvSpPr>
        <p:spPr>
          <a:xfrm>
            <a:off x="2484438" y="29556075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6" name="Metin kutusu 1362"/>
          <p:cNvSpPr txBox="1"/>
          <p:nvPr/>
        </p:nvSpPr>
        <p:spPr>
          <a:xfrm>
            <a:off x="3887788" y="29222700"/>
            <a:ext cx="196850" cy="123825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7" name="Metin kutusu 1363"/>
          <p:cNvSpPr txBox="1"/>
          <p:nvPr/>
        </p:nvSpPr>
        <p:spPr>
          <a:xfrm>
            <a:off x="3887788" y="2938462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8" name="Metin kutusu 1364"/>
          <p:cNvSpPr txBox="1"/>
          <p:nvPr/>
        </p:nvSpPr>
        <p:spPr>
          <a:xfrm>
            <a:off x="2489200" y="29224288"/>
            <a:ext cx="196850" cy="115887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9" name="Metin kutusu 1365"/>
          <p:cNvSpPr txBox="1"/>
          <p:nvPr/>
        </p:nvSpPr>
        <p:spPr>
          <a:xfrm>
            <a:off x="2484438" y="29378275"/>
            <a:ext cx="196850" cy="1412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0" name="Metin kutusu 1367"/>
          <p:cNvSpPr txBox="1"/>
          <p:nvPr/>
        </p:nvSpPr>
        <p:spPr>
          <a:xfrm>
            <a:off x="3887788" y="29222700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1" name="Metin kutusu 1368"/>
          <p:cNvSpPr txBox="1"/>
          <p:nvPr/>
        </p:nvSpPr>
        <p:spPr>
          <a:xfrm>
            <a:off x="3887788" y="29376688"/>
            <a:ext cx="196850" cy="115887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2" name="Metin kutusu 1369"/>
          <p:cNvSpPr txBox="1"/>
          <p:nvPr/>
        </p:nvSpPr>
        <p:spPr>
          <a:xfrm>
            <a:off x="3887788" y="29222700"/>
            <a:ext cx="196850" cy="115888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3" name="Metin kutusu 1370"/>
          <p:cNvSpPr txBox="1"/>
          <p:nvPr/>
        </p:nvSpPr>
        <p:spPr>
          <a:xfrm>
            <a:off x="3887788" y="29376688"/>
            <a:ext cx="196850" cy="115887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4" name="Metin kutusu 1371"/>
          <p:cNvSpPr txBox="1"/>
          <p:nvPr/>
        </p:nvSpPr>
        <p:spPr>
          <a:xfrm>
            <a:off x="3887788" y="29579888"/>
            <a:ext cx="196850" cy="117475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5" name="Metin kutusu 1372"/>
          <p:cNvSpPr txBox="1"/>
          <p:nvPr/>
        </p:nvSpPr>
        <p:spPr>
          <a:xfrm>
            <a:off x="3887788" y="29579888"/>
            <a:ext cx="196850" cy="117475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6" name="Metin kutusu 1373"/>
          <p:cNvSpPr txBox="1"/>
          <p:nvPr/>
        </p:nvSpPr>
        <p:spPr>
          <a:xfrm>
            <a:off x="2489200" y="29232225"/>
            <a:ext cx="196850" cy="115888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7" name="Metin kutusu 1374"/>
          <p:cNvSpPr txBox="1"/>
          <p:nvPr/>
        </p:nvSpPr>
        <p:spPr>
          <a:xfrm>
            <a:off x="2484438" y="29400500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8" name="Metin kutusu 1375"/>
          <p:cNvSpPr txBox="1"/>
          <p:nvPr/>
        </p:nvSpPr>
        <p:spPr>
          <a:xfrm>
            <a:off x="2484438" y="29556075"/>
            <a:ext cx="196850" cy="123825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9" name="Metin kutusu 1376"/>
          <p:cNvSpPr txBox="1"/>
          <p:nvPr/>
        </p:nvSpPr>
        <p:spPr>
          <a:xfrm>
            <a:off x="3887788" y="29222700"/>
            <a:ext cx="196850" cy="123825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0" name="Metin kutusu 1377"/>
          <p:cNvSpPr txBox="1"/>
          <p:nvPr/>
        </p:nvSpPr>
        <p:spPr>
          <a:xfrm>
            <a:off x="3887788" y="2938462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1" name="Metin kutusu 1378"/>
          <p:cNvSpPr txBox="1"/>
          <p:nvPr/>
        </p:nvSpPr>
        <p:spPr>
          <a:xfrm>
            <a:off x="3887788" y="29587825"/>
            <a:ext cx="196850" cy="115888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>
              <a:solidFill>
                <a:srgbClr val="FF0000"/>
              </a:solidFill>
            </a:endParaRPr>
          </a:p>
        </p:txBody>
      </p:sp>
      <p:sp>
        <p:nvSpPr>
          <p:cNvPr id="32" name="Metin kutusu 1379"/>
          <p:cNvSpPr txBox="1"/>
          <p:nvPr/>
        </p:nvSpPr>
        <p:spPr>
          <a:xfrm>
            <a:off x="4859338" y="29232225"/>
            <a:ext cx="196850" cy="115888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3" name="Metin kutusu 1380"/>
          <p:cNvSpPr txBox="1"/>
          <p:nvPr/>
        </p:nvSpPr>
        <p:spPr>
          <a:xfrm>
            <a:off x="4854575" y="29400500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4" name="Metin kutusu 1381"/>
          <p:cNvSpPr txBox="1"/>
          <p:nvPr/>
        </p:nvSpPr>
        <p:spPr>
          <a:xfrm>
            <a:off x="4854575" y="29556075"/>
            <a:ext cx="196850" cy="123825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5" name="Metin kutusu 1382"/>
          <p:cNvSpPr txBox="1"/>
          <p:nvPr/>
        </p:nvSpPr>
        <p:spPr>
          <a:xfrm>
            <a:off x="2489200" y="30122813"/>
            <a:ext cx="196850" cy="117475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6" name="Metin kutusu 1383"/>
          <p:cNvSpPr txBox="1"/>
          <p:nvPr/>
        </p:nvSpPr>
        <p:spPr>
          <a:xfrm>
            <a:off x="2484438" y="30284738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7" name="Metin kutusu 1384"/>
          <p:cNvSpPr txBox="1"/>
          <p:nvPr/>
        </p:nvSpPr>
        <p:spPr>
          <a:xfrm>
            <a:off x="2484438" y="30446663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8" name="Metin kutusu 1385"/>
          <p:cNvSpPr txBox="1"/>
          <p:nvPr/>
        </p:nvSpPr>
        <p:spPr>
          <a:xfrm>
            <a:off x="3887788" y="30113288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9" name="Metin kutusu 1386"/>
          <p:cNvSpPr txBox="1"/>
          <p:nvPr/>
        </p:nvSpPr>
        <p:spPr>
          <a:xfrm>
            <a:off x="3887788" y="30275213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0" name="Metin kutusu 1387"/>
          <p:cNvSpPr txBox="1"/>
          <p:nvPr/>
        </p:nvSpPr>
        <p:spPr>
          <a:xfrm>
            <a:off x="3887788" y="30113288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1" name="Metin kutusu 1388"/>
          <p:cNvSpPr txBox="1"/>
          <p:nvPr/>
        </p:nvSpPr>
        <p:spPr>
          <a:xfrm>
            <a:off x="3887788" y="30275213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2" name="Metin kutusu 1389"/>
          <p:cNvSpPr txBox="1"/>
          <p:nvPr/>
        </p:nvSpPr>
        <p:spPr>
          <a:xfrm>
            <a:off x="3887788" y="30472063"/>
            <a:ext cx="196850" cy="115887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3" name="Metin kutusu 1390"/>
          <p:cNvSpPr txBox="1"/>
          <p:nvPr/>
        </p:nvSpPr>
        <p:spPr>
          <a:xfrm>
            <a:off x="2489200" y="30122813"/>
            <a:ext cx="196850" cy="117475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4" name="Metin kutusu 1391"/>
          <p:cNvSpPr txBox="1"/>
          <p:nvPr/>
        </p:nvSpPr>
        <p:spPr>
          <a:xfrm>
            <a:off x="2484438" y="30446663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5" name="Metin kutusu 1392"/>
          <p:cNvSpPr txBox="1"/>
          <p:nvPr/>
        </p:nvSpPr>
        <p:spPr>
          <a:xfrm>
            <a:off x="3887788" y="30113288"/>
            <a:ext cx="196850" cy="123825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6" name="Metin kutusu 1393"/>
          <p:cNvSpPr txBox="1"/>
          <p:nvPr/>
        </p:nvSpPr>
        <p:spPr>
          <a:xfrm>
            <a:off x="3887788" y="30275213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7" name="Metin kutusu 1394"/>
          <p:cNvSpPr txBox="1"/>
          <p:nvPr/>
        </p:nvSpPr>
        <p:spPr>
          <a:xfrm>
            <a:off x="2489200" y="30114875"/>
            <a:ext cx="196850" cy="117475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8" name="Metin kutusu 1395"/>
          <p:cNvSpPr txBox="1"/>
          <p:nvPr/>
        </p:nvSpPr>
        <p:spPr>
          <a:xfrm>
            <a:off x="2484438" y="30270450"/>
            <a:ext cx="196850" cy="1412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9" name="Metin kutusu 1396"/>
          <p:cNvSpPr txBox="1"/>
          <p:nvPr/>
        </p:nvSpPr>
        <p:spPr>
          <a:xfrm>
            <a:off x="2484438" y="30446663"/>
            <a:ext cx="204787" cy="160337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0" name="Metin kutusu 1397"/>
          <p:cNvSpPr txBox="1"/>
          <p:nvPr/>
        </p:nvSpPr>
        <p:spPr>
          <a:xfrm>
            <a:off x="3887788" y="30113288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1" name="Metin kutusu 1398"/>
          <p:cNvSpPr txBox="1"/>
          <p:nvPr/>
        </p:nvSpPr>
        <p:spPr>
          <a:xfrm>
            <a:off x="3887788" y="30267275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2" name="Metin kutusu 1399"/>
          <p:cNvSpPr txBox="1"/>
          <p:nvPr/>
        </p:nvSpPr>
        <p:spPr>
          <a:xfrm>
            <a:off x="3887788" y="30113288"/>
            <a:ext cx="196850" cy="117475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3" name="Metin kutusu 1400"/>
          <p:cNvSpPr txBox="1"/>
          <p:nvPr/>
        </p:nvSpPr>
        <p:spPr>
          <a:xfrm>
            <a:off x="3887788" y="30267275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4" name="Metin kutusu 1401"/>
          <p:cNvSpPr txBox="1"/>
          <p:nvPr/>
        </p:nvSpPr>
        <p:spPr>
          <a:xfrm>
            <a:off x="3887788" y="30472063"/>
            <a:ext cx="196850" cy="115887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5" name="Metin kutusu 1402"/>
          <p:cNvSpPr txBox="1"/>
          <p:nvPr/>
        </p:nvSpPr>
        <p:spPr>
          <a:xfrm>
            <a:off x="3887788" y="30472063"/>
            <a:ext cx="196850" cy="115887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6" name="Metin kutusu 1403"/>
          <p:cNvSpPr txBox="1"/>
          <p:nvPr/>
        </p:nvSpPr>
        <p:spPr>
          <a:xfrm>
            <a:off x="2489200" y="30122813"/>
            <a:ext cx="196850" cy="117475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7" name="Metin kutusu 1404"/>
          <p:cNvSpPr txBox="1"/>
          <p:nvPr/>
        </p:nvSpPr>
        <p:spPr>
          <a:xfrm>
            <a:off x="2484438" y="3029267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8" name="Metin kutusu 1405"/>
          <p:cNvSpPr txBox="1"/>
          <p:nvPr/>
        </p:nvSpPr>
        <p:spPr>
          <a:xfrm>
            <a:off x="2484438" y="30446663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9" name="Metin kutusu 1406"/>
          <p:cNvSpPr txBox="1"/>
          <p:nvPr/>
        </p:nvSpPr>
        <p:spPr>
          <a:xfrm>
            <a:off x="3887788" y="30113288"/>
            <a:ext cx="196850" cy="123825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60" name="Metin kutusu 1407"/>
          <p:cNvSpPr txBox="1"/>
          <p:nvPr/>
        </p:nvSpPr>
        <p:spPr>
          <a:xfrm>
            <a:off x="3887788" y="30275213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61" name="Metin kutusu 1408"/>
          <p:cNvSpPr txBox="1"/>
          <p:nvPr/>
        </p:nvSpPr>
        <p:spPr>
          <a:xfrm>
            <a:off x="3887788" y="30480000"/>
            <a:ext cx="196850" cy="115888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62" name="Metin kutusu 1409"/>
          <p:cNvSpPr txBox="1"/>
          <p:nvPr/>
        </p:nvSpPr>
        <p:spPr>
          <a:xfrm>
            <a:off x="4859338" y="30122813"/>
            <a:ext cx="196850" cy="117475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63" name="Metin kutusu 1410"/>
          <p:cNvSpPr txBox="1"/>
          <p:nvPr/>
        </p:nvSpPr>
        <p:spPr>
          <a:xfrm>
            <a:off x="4854575" y="3029267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64" name="Metin kutusu 1411"/>
          <p:cNvSpPr txBox="1"/>
          <p:nvPr/>
        </p:nvSpPr>
        <p:spPr>
          <a:xfrm>
            <a:off x="4854575" y="30446663"/>
            <a:ext cx="196850" cy="123825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9488" name="Slayt Numarası Yer Tutucusu 1948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893C-C32F-4835-A1E5-850973405C58}" type="slidenum">
              <a:rPr lang="tr-TR" smtClean="0"/>
              <a:t>17</a:t>
            </a:fld>
            <a:endParaRPr lang="tr-TR"/>
          </a:p>
        </p:txBody>
      </p:sp>
      <p:pic>
        <p:nvPicPr>
          <p:cNvPr id="65" name="Resim 64"/>
          <p:cNvPicPr/>
          <p:nvPr/>
        </p:nvPicPr>
        <p:blipFill>
          <a:blip r:embed="rId2"/>
          <a:stretch>
            <a:fillRect/>
          </a:stretch>
        </p:blipFill>
        <p:spPr>
          <a:xfrm>
            <a:off x="20434" y="188640"/>
            <a:ext cx="2736304" cy="576064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611560" y="3105835"/>
            <a:ext cx="756084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ctr">
              <a:buFont typeface="Wingdings" panose="05000000000000000000" pitchFamily="2" charset="2"/>
              <a:buChar char="Ø"/>
            </a:pPr>
            <a:r>
              <a:rPr lang="tr-TR" sz="2000" b="1" dirty="0"/>
              <a:t>S</a:t>
            </a:r>
            <a:r>
              <a:rPr lang="tr-TR" sz="2000" b="1" dirty="0" smtClean="0"/>
              <a:t>üreci</a:t>
            </a:r>
            <a:r>
              <a:rPr lang="en-US" sz="2000" b="1" dirty="0"/>
              <a:t>m</a:t>
            </a:r>
            <a:r>
              <a:rPr lang="tr-TR" sz="2000" b="1" dirty="0"/>
              <a:t>izle ilgili  </a:t>
            </a:r>
            <a:r>
              <a:rPr lang="tr-TR" sz="2000" b="1" dirty="0" smtClean="0"/>
              <a:t>şikayet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gelmemiştir</a:t>
            </a:r>
            <a:r>
              <a:rPr lang="tr-TR" sz="2000" b="1" dirty="0" smtClean="0"/>
              <a:t>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62367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etin kutusu 4"/>
          <p:cNvSpPr txBox="1"/>
          <p:nvPr/>
        </p:nvSpPr>
        <p:spPr>
          <a:xfrm>
            <a:off x="683568" y="692696"/>
            <a:ext cx="81369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MEMNUNİYET ÖLÇÜM SONUÇLARI</a:t>
            </a:r>
            <a:endParaRPr lang="tr-TR" sz="32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893C-C32F-4835-A1E5-850973405C58}" type="slidenum">
              <a:rPr lang="tr-TR" smtClean="0"/>
              <a:t>18</a:t>
            </a:fld>
            <a:endParaRPr lang="tr-TR"/>
          </a:p>
        </p:txBody>
      </p:sp>
      <p:pic>
        <p:nvPicPr>
          <p:cNvPr id="6" name="Resim 5"/>
          <p:cNvPicPr/>
          <p:nvPr/>
        </p:nvPicPr>
        <p:blipFill>
          <a:blip r:embed="rId2"/>
          <a:stretch>
            <a:fillRect/>
          </a:stretch>
        </p:blipFill>
        <p:spPr>
          <a:xfrm>
            <a:off x="107504" y="132560"/>
            <a:ext cx="2736304" cy="57606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35000"/>
                    </a14:imgEffect>
                    <a14:imgEffect>
                      <a14:brightnessContrast bright="23000" contrast="2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226484" y="1303189"/>
            <a:ext cx="8665996" cy="5053161"/>
          </a:xfrm>
          <a:prstGeom prst="rect">
            <a:avLst/>
          </a:prstGeom>
          <a:ln w="9525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8483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etin kutusu 4"/>
          <p:cNvSpPr txBox="1"/>
          <p:nvPr/>
        </p:nvSpPr>
        <p:spPr>
          <a:xfrm>
            <a:off x="1559037" y="458783"/>
            <a:ext cx="69847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DÜZELTİCİ FAALİYETLER</a:t>
            </a:r>
            <a:endParaRPr lang="tr-TR" sz="3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Metin kutusu 1352"/>
          <p:cNvSpPr txBox="1"/>
          <p:nvPr/>
        </p:nvSpPr>
        <p:spPr>
          <a:xfrm>
            <a:off x="2489200" y="29232225"/>
            <a:ext cx="196850" cy="115888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7" name="Metin kutusu 1353"/>
          <p:cNvSpPr txBox="1"/>
          <p:nvPr/>
        </p:nvSpPr>
        <p:spPr>
          <a:xfrm>
            <a:off x="2484438" y="29394150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8" name="Metin kutusu 1354"/>
          <p:cNvSpPr txBox="1"/>
          <p:nvPr/>
        </p:nvSpPr>
        <p:spPr>
          <a:xfrm>
            <a:off x="2484438" y="29556075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9" name="Metin kutusu 1355"/>
          <p:cNvSpPr txBox="1"/>
          <p:nvPr/>
        </p:nvSpPr>
        <p:spPr>
          <a:xfrm>
            <a:off x="3887788" y="29222700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0" name="Metin kutusu 1356"/>
          <p:cNvSpPr txBox="1"/>
          <p:nvPr/>
        </p:nvSpPr>
        <p:spPr>
          <a:xfrm>
            <a:off x="3887788" y="2938462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1" name="Metin kutusu 1357"/>
          <p:cNvSpPr txBox="1"/>
          <p:nvPr/>
        </p:nvSpPr>
        <p:spPr>
          <a:xfrm>
            <a:off x="3887788" y="29222700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2" name="Metin kutusu 1358"/>
          <p:cNvSpPr txBox="1"/>
          <p:nvPr/>
        </p:nvSpPr>
        <p:spPr>
          <a:xfrm>
            <a:off x="3887788" y="2938462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3" name="Metin kutusu 1359"/>
          <p:cNvSpPr txBox="1"/>
          <p:nvPr/>
        </p:nvSpPr>
        <p:spPr>
          <a:xfrm>
            <a:off x="3887788" y="29579888"/>
            <a:ext cx="196850" cy="117475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4" name="Metin kutusu 1360"/>
          <p:cNvSpPr txBox="1"/>
          <p:nvPr/>
        </p:nvSpPr>
        <p:spPr>
          <a:xfrm>
            <a:off x="2489200" y="29232225"/>
            <a:ext cx="196850" cy="115888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5" name="Metin kutusu 1361"/>
          <p:cNvSpPr txBox="1"/>
          <p:nvPr/>
        </p:nvSpPr>
        <p:spPr>
          <a:xfrm>
            <a:off x="2484438" y="29556075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6" name="Metin kutusu 1362"/>
          <p:cNvSpPr txBox="1"/>
          <p:nvPr/>
        </p:nvSpPr>
        <p:spPr>
          <a:xfrm>
            <a:off x="3887788" y="29222700"/>
            <a:ext cx="196850" cy="123825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7" name="Metin kutusu 1363"/>
          <p:cNvSpPr txBox="1"/>
          <p:nvPr/>
        </p:nvSpPr>
        <p:spPr>
          <a:xfrm>
            <a:off x="3887788" y="2938462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8" name="Metin kutusu 1364"/>
          <p:cNvSpPr txBox="1"/>
          <p:nvPr/>
        </p:nvSpPr>
        <p:spPr>
          <a:xfrm>
            <a:off x="2489200" y="29224288"/>
            <a:ext cx="196850" cy="115887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9" name="Metin kutusu 1365"/>
          <p:cNvSpPr txBox="1"/>
          <p:nvPr/>
        </p:nvSpPr>
        <p:spPr>
          <a:xfrm>
            <a:off x="2484438" y="29378275"/>
            <a:ext cx="196850" cy="1412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0" name="Metin kutusu 1367"/>
          <p:cNvSpPr txBox="1"/>
          <p:nvPr/>
        </p:nvSpPr>
        <p:spPr>
          <a:xfrm>
            <a:off x="3887788" y="29222700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1" name="Metin kutusu 1368"/>
          <p:cNvSpPr txBox="1"/>
          <p:nvPr/>
        </p:nvSpPr>
        <p:spPr>
          <a:xfrm>
            <a:off x="3887788" y="29376688"/>
            <a:ext cx="196850" cy="115887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2" name="Metin kutusu 1369"/>
          <p:cNvSpPr txBox="1"/>
          <p:nvPr/>
        </p:nvSpPr>
        <p:spPr>
          <a:xfrm>
            <a:off x="3887788" y="29222700"/>
            <a:ext cx="196850" cy="115888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3" name="Metin kutusu 1370"/>
          <p:cNvSpPr txBox="1"/>
          <p:nvPr/>
        </p:nvSpPr>
        <p:spPr>
          <a:xfrm>
            <a:off x="3887788" y="29376688"/>
            <a:ext cx="196850" cy="115887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4" name="Metin kutusu 1371"/>
          <p:cNvSpPr txBox="1"/>
          <p:nvPr/>
        </p:nvSpPr>
        <p:spPr>
          <a:xfrm>
            <a:off x="3887788" y="29579888"/>
            <a:ext cx="196850" cy="117475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5" name="Metin kutusu 1372"/>
          <p:cNvSpPr txBox="1"/>
          <p:nvPr/>
        </p:nvSpPr>
        <p:spPr>
          <a:xfrm>
            <a:off x="3887788" y="29579888"/>
            <a:ext cx="196850" cy="117475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6" name="Metin kutusu 1373"/>
          <p:cNvSpPr txBox="1"/>
          <p:nvPr/>
        </p:nvSpPr>
        <p:spPr>
          <a:xfrm>
            <a:off x="2489200" y="29232225"/>
            <a:ext cx="196850" cy="115888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7" name="Metin kutusu 1374"/>
          <p:cNvSpPr txBox="1"/>
          <p:nvPr/>
        </p:nvSpPr>
        <p:spPr>
          <a:xfrm>
            <a:off x="2484438" y="29400500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8" name="Metin kutusu 1375"/>
          <p:cNvSpPr txBox="1"/>
          <p:nvPr/>
        </p:nvSpPr>
        <p:spPr>
          <a:xfrm>
            <a:off x="2484438" y="29556075"/>
            <a:ext cx="196850" cy="123825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9" name="Metin kutusu 1376"/>
          <p:cNvSpPr txBox="1"/>
          <p:nvPr/>
        </p:nvSpPr>
        <p:spPr>
          <a:xfrm>
            <a:off x="3887788" y="29222700"/>
            <a:ext cx="196850" cy="123825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0" name="Metin kutusu 1377"/>
          <p:cNvSpPr txBox="1"/>
          <p:nvPr/>
        </p:nvSpPr>
        <p:spPr>
          <a:xfrm>
            <a:off x="3887788" y="2938462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1" name="Metin kutusu 1378"/>
          <p:cNvSpPr txBox="1"/>
          <p:nvPr/>
        </p:nvSpPr>
        <p:spPr>
          <a:xfrm>
            <a:off x="3887788" y="29587825"/>
            <a:ext cx="196850" cy="115888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>
              <a:solidFill>
                <a:srgbClr val="FF0000"/>
              </a:solidFill>
            </a:endParaRPr>
          </a:p>
        </p:txBody>
      </p:sp>
      <p:sp>
        <p:nvSpPr>
          <p:cNvPr id="32" name="Metin kutusu 1379"/>
          <p:cNvSpPr txBox="1"/>
          <p:nvPr/>
        </p:nvSpPr>
        <p:spPr>
          <a:xfrm>
            <a:off x="4859338" y="29232225"/>
            <a:ext cx="196850" cy="115888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3" name="Metin kutusu 1380"/>
          <p:cNvSpPr txBox="1"/>
          <p:nvPr/>
        </p:nvSpPr>
        <p:spPr>
          <a:xfrm>
            <a:off x="4854575" y="29400500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4" name="Metin kutusu 1381"/>
          <p:cNvSpPr txBox="1"/>
          <p:nvPr/>
        </p:nvSpPr>
        <p:spPr>
          <a:xfrm>
            <a:off x="4854575" y="29556075"/>
            <a:ext cx="196850" cy="123825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5" name="Metin kutusu 1382"/>
          <p:cNvSpPr txBox="1"/>
          <p:nvPr/>
        </p:nvSpPr>
        <p:spPr>
          <a:xfrm>
            <a:off x="2489200" y="30122813"/>
            <a:ext cx="196850" cy="117475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6" name="Metin kutusu 1383"/>
          <p:cNvSpPr txBox="1"/>
          <p:nvPr/>
        </p:nvSpPr>
        <p:spPr>
          <a:xfrm>
            <a:off x="2484438" y="30284738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7" name="Metin kutusu 1384"/>
          <p:cNvSpPr txBox="1"/>
          <p:nvPr/>
        </p:nvSpPr>
        <p:spPr>
          <a:xfrm>
            <a:off x="2484438" y="30446663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8" name="Metin kutusu 1385"/>
          <p:cNvSpPr txBox="1"/>
          <p:nvPr/>
        </p:nvSpPr>
        <p:spPr>
          <a:xfrm>
            <a:off x="3887788" y="30113288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9" name="Metin kutusu 1386"/>
          <p:cNvSpPr txBox="1"/>
          <p:nvPr/>
        </p:nvSpPr>
        <p:spPr>
          <a:xfrm>
            <a:off x="3887788" y="30275213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0" name="Metin kutusu 1387"/>
          <p:cNvSpPr txBox="1"/>
          <p:nvPr/>
        </p:nvSpPr>
        <p:spPr>
          <a:xfrm>
            <a:off x="3887788" y="30113288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1" name="Metin kutusu 1388"/>
          <p:cNvSpPr txBox="1"/>
          <p:nvPr/>
        </p:nvSpPr>
        <p:spPr>
          <a:xfrm>
            <a:off x="3887788" y="30275213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2" name="Metin kutusu 1389"/>
          <p:cNvSpPr txBox="1"/>
          <p:nvPr/>
        </p:nvSpPr>
        <p:spPr>
          <a:xfrm>
            <a:off x="3887788" y="30472063"/>
            <a:ext cx="196850" cy="115887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3" name="Metin kutusu 1390"/>
          <p:cNvSpPr txBox="1"/>
          <p:nvPr/>
        </p:nvSpPr>
        <p:spPr>
          <a:xfrm>
            <a:off x="2489200" y="30122813"/>
            <a:ext cx="196850" cy="117475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4" name="Metin kutusu 1391"/>
          <p:cNvSpPr txBox="1"/>
          <p:nvPr/>
        </p:nvSpPr>
        <p:spPr>
          <a:xfrm>
            <a:off x="2484438" y="30446663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5" name="Metin kutusu 1392"/>
          <p:cNvSpPr txBox="1"/>
          <p:nvPr/>
        </p:nvSpPr>
        <p:spPr>
          <a:xfrm>
            <a:off x="3887788" y="30113288"/>
            <a:ext cx="196850" cy="123825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6" name="Metin kutusu 1393"/>
          <p:cNvSpPr txBox="1"/>
          <p:nvPr/>
        </p:nvSpPr>
        <p:spPr>
          <a:xfrm>
            <a:off x="3887788" y="30275213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7" name="Metin kutusu 1394"/>
          <p:cNvSpPr txBox="1"/>
          <p:nvPr/>
        </p:nvSpPr>
        <p:spPr>
          <a:xfrm>
            <a:off x="2489200" y="30114875"/>
            <a:ext cx="196850" cy="117475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8" name="Metin kutusu 1395"/>
          <p:cNvSpPr txBox="1"/>
          <p:nvPr/>
        </p:nvSpPr>
        <p:spPr>
          <a:xfrm>
            <a:off x="2484438" y="30270450"/>
            <a:ext cx="196850" cy="1412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9" name="Metin kutusu 1396"/>
          <p:cNvSpPr txBox="1"/>
          <p:nvPr/>
        </p:nvSpPr>
        <p:spPr>
          <a:xfrm>
            <a:off x="2484438" y="30446663"/>
            <a:ext cx="204787" cy="160337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0" name="Metin kutusu 1397"/>
          <p:cNvSpPr txBox="1"/>
          <p:nvPr/>
        </p:nvSpPr>
        <p:spPr>
          <a:xfrm>
            <a:off x="3887788" y="30113288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1" name="Metin kutusu 1398"/>
          <p:cNvSpPr txBox="1"/>
          <p:nvPr/>
        </p:nvSpPr>
        <p:spPr>
          <a:xfrm>
            <a:off x="3887788" y="30267275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2" name="Metin kutusu 1399"/>
          <p:cNvSpPr txBox="1"/>
          <p:nvPr/>
        </p:nvSpPr>
        <p:spPr>
          <a:xfrm>
            <a:off x="3887788" y="30113288"/>
            <a:ext cx="196850" cy="117475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3" name="Metin kutusu 1400"/>
          <p:cNvSpPr txBox="1"/>
          <p:nvPr/>
        </p:nvSpPr>
        <p:spPr>
          <a:xfrm>
            <a:off x="3887788" y="30267275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4" name="Metin kutusu 1401"/>
          <p:cNvSpPr txBox="1"/>
          <p:nvPr/>
        </p:nvSpPr>
        <p:spPr>
          <a:xfrm>
            <a:off x="3887788" y="30472063"/>
            <a:ext cx="196850" cy="115887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5" name="Metin kutusu 1402"/>
          <p:cNvSpPr txBox="1"/>
          <p:nvPr/>
        </p:nvSpPr>
        <p:spPr>
          <a:xfrm>
            <a:off x="3887788" y="30472063"/>
            <a:ext cx="196850" cy="115887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6" name="Metin kutusu 1403"/>
          <p:cNvSpPr txBox="1"/>
          <p:nvPr/>
        </p:nvSpPr>
        <p:spPr>
          <a:xfrm>
            <a:off x="2489200" y="30122813"/>
            <a:ext cx="196850" cy="117475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7" name="Metin kutusu 1404"/>
          <p:cNvSpPr txBox="1"/>
          <p:nvPr/>
        </p:nvSpPr>
        <p:spPr>
          <a:xfrm>
            <a:off x="2484438" y="3029267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8" name="Metin kutusu 1405"/>
          <p:cNvSpPr txBox="1"/>
          <p:nvPr/>
        </p:nvSpPr>
        <p:spPr>
          <a:xfrm>
            <a:off x="2484438" y="30446663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9" name="Metin kutusu 1406"/>
          <p:cNvSpPr txBox="1"/>
          <p:nvPr/>
        </p:nvSpPr>
        <p:spPr>
          <a:xfrm>
            <a:off x="3887788" y="30113288"/>
            <a:ext cx="196850" cy="123825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60" name="Metin kutusu 1407"/>
          <p:cNvSpPr txBox="1"/>
          <p:nvPr/>
        </p:nvSpPr>
        <p:spPr>
          <a:xfrm>
            <a:off x="3887788" y="30275213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61" name="Metin kutusu 1408"/>
          <p:cNvSpPr txBox="1"/>
          <p:nvPr/>
        </p:nvSpPr>
        <p:spPr>
          <a:xfrm>
            <a:off x="3887788" y="30480000"/>
            <a:ext cx="196850" cy="115888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62" name="Metin kutusu 1409"/>
          <p:cNvSpPr txBox="1"/>
          <p:nvPr/>
        </p:nvSpPr>
        <p:spPr>
          <a:xfrm>
            <a:off x="4859338" y="30122813"/>
            <a:ext cx="196850" cy="117475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63" name="Metin kutusu 1410"/>
          <p:cNvSpPr txBox="1"/>
          <p:nvPr/>
        </p:nvSpPr>
        <p:spPr>
          <a:xfrm>
            <a:off x="4854575" y="3029267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64" name="Metin kutusu 1411"/>
          <p:cNvSpPr txBox="1"/>
          <p:nvPr/>
        </p:nvSpPr>
        <p:spPr>
          <a:xfrm>
            <a:off x="4854575" y="30446663"/>
            <a:ext cx="196850" cy="123825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9488" name="Slayt Numarası Yer Tutucusu 1948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893C-C32F-4835-A1E5-850973405C58}" type="slidenum">
              <a:rPr lang="tr-TR" smtClean="0"/>
              <a:t>19</a:t>
            </a:fld>
            <a:endParaRPr lang="tr-TR"/>
          </a:p>
        </p:txBody>
      </p:sp>
      <p:pic>
        <p:nvPicPr>
          <p:cNvPr id="65" name="Resim 64"/>
          <p:cNvPicPr/>
          <p:nvPr/>
        </p:nvPicPr>
        <p:blipFill>
          <a:blip r:embed="rId2"/>
          <a:stretch>
            <a:fillRect/>
          </a:stretch>
        </p:blipFill>
        <p:spPr>
          <a:xfrm>
            <a:off x="107504" y="188640"/>
            <a:ext cx="2736304" cy="576064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/>
          <a:srcRect r="978"/>
          <a:stretch/>
        </p:blipFill>
        <p:spPr>
          <a:xfrm>
            <a:off x="677882" y="1236826"/>
            <a:ext cx="7930542" cy="5210179"/>
          </a:xfrm>
          <a:prstGeom prst="rect">
            <a:avLst/>
          </a:prstGeom>
          <a:ln w="9525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2340244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etin kutusu 4"/>
          <p:cNvSpPr txBox="1"/>
          <p:nvPr/>
        </p:nvSpPr>
        <p:spPr>
          <a:xfrm>
            <a:off x="1475656" y="477571"/>
            <a:ext cx="69847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SWOT ANALİZİ</a:t>
            </a:r>
            <a:endParaRPr lang="tr-TR" sz="3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893C-C32F-4835-A1E5-850973405C58}" type="slidenum">
              <a:rPr lang="tr-TR" smtClean="0"/>
              <a:t>2</a:t>
            </a:fld>
            <a:endParaRPr lang="tr-TR"/>
          </a:p>
        </p:txBody>
      </p:sp>
      <p:graphicFrame>
        <p:nvGraphicFramePr>
          <p:cNvPr id="3" name="Tablo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8000026"/>
              </p:ext>
            </p:extLst>
          </p:nvPr>
        </p:nvGraphicFramePr>
        <p:xfrm>
          <a:off x="462372" y="1131898"/>
          <a:ext cx="8219256" cy="542442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41096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096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61720">
                <a:tc>
                  <a:txBody>
                    <a:bodyPr/>
                    <a:lstStyle/>
                    <a:p>
                      <a:pPr algn="ctr"/>
                      <a:r>
                        <a:rPr lang="tr-TR" sz="2000" dirty="0" smtClean="0"/>
                        <a:t>Güçlü/Zayıf/Fırsat/Tehdit </a:t>
                      </a:r>
                      <a:r>
                        <a:rPr lang="tr-TR" sz="2000" baseline="0" dirty="0" smtClean="0"/>
                        <a:t>Tanımı</a:t>
                      </a:r>
                      <a:endParaRPr lang="tr-T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000" dirty="0" smtClean="0"/>
                        <a:t>Durumu</a:t>
                      </a:r>
                      <a:endParaRPr lang="tr-TR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1720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400" b="1" i="0" u="none" strike="noStrike" dirty="0" err="1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GÜÇLÜ</a:t>
                      </a:r>
                      <a:r>
                        <a:rPr lang="en-GB" sz="2400" b="1" i="0" u="none" strike="noStrike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GB" sz="2400" b="1" i="0" u="none" strike="noStrike" dirty="0" err="1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YÖNLER</a:t>
                      </a:r>
                      <a:endParaRPr lang="en-GB" sz="2400" b="1" i="0" u="none" strike="noStrike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000" dirty="0" smtClean="0">
                          <a:sym typeface="Wingdings" panose="05000000000000000000" pitchFamily="2" charset="2"/>
                        </a:rPr>
                        <a:t>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1720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000" b="0" i="0" u="none" strike="noStrike" dirty="0" err="1">
                          <a:effectLst/>
                          <a:latin typeface="Calibri" panose="020F0502020204030204" pitchFamily="34" charset="0"/>
                        </a:rPr>
                        <a:t>G1-Öğrenci</a:t>
                      </a:r>
                      <a:r>
                        <a:rPr lang="en-GB" sz="2000" b="0" i="0" u="none" strike="noStrike" dirty="0"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GB" sz="2000" b="0" i="0" u="none" strike="noStrike" dirty="0" err="1">
                          <a:effectLst/>
                          <a:latin typeface="Calibri" panose="020F0502020204030204" pitchFamily="34" charset="0"/>
                        </a:rPr>
                        <a:t>odaklı</a:t>
                      </a:r>
                      <a:r>
                        <a:rPr lang="en-GB" sz="2000" b="0" i="0" u="none" strike="noStrike" dirty="0"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GB" sz="2000" b="0" i="0" u="none" strike="noStrike" dirty="0" err="1">
                          <a:effectLst/>
                          <a:latin typeface="Calibri" panose="020F0502020204030204" pitchFamily="34" charset="0"/>
                        </a:rPr>
                        <a:t>olunması</a:t>
                      </a:r>
                      <a:endParaRPr lang="en-GB" sz="2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000" dirty="0" smtClean="0"/>
                        <a:t>Hala</a:t>
                      </a:r>
                      <a:r>
                        <a:rPr lang="tr-TR" sz="2000" baseline="0" dirty="0" smtClean="0"/>
                        <a:t> Güçlü </a:t>
                      </a:r>
                      <a:r>
                        <a:rPr lang="tr-TR" sz="2000" baseline="0" dirty="0" smtClean="0">
                          <a:sym typeface="Wingdings" panose="05000000000000000000" pitchFamily="2" charset="2"/>
                        </a:rPr>
                        <a:t></a:t>
                      </a:r>
                      <a:endParaRPr lang="tr-TR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78698198"/>
                  </a:ext>
                </a:extLst>
              </a:tr>
              <a:tr h="662416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000" b="0" i="0" u="none" strike="noStrike" dirty="0" err="1">
                          <a:effectLst/>
                          <a:latin typeface="Calibri" panose="020F0502020204030204" pitchFamily="34" charset="0"/>
                        </a:rPr>
                        <a:t>G2-Lokasyonun</a:t>
                      </a:r>
                      <a:r>
                        <a:rPr lang="en-GB" sz="2000" b="0" i="0" u="none" strike="noStrike" dirty="0"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GB" sz="2000" b="0" i="0" u="none" strike="noStrike" dirty="0" err="1">
                          <a:effectLst/>
                          <a:latin typeface="Calibri" panose="020F0502020204030204" pitchFamily="34" charset="0"/>
                        </a:rPr>
                        <a:t>öğrenciye</a:t>
                      </a:r>
                      <a:r>
                        <a:rPr lang="en-GB" sz="2000" b="0" i="0" u="none" strike="noStrike" dirty="0"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GB" sz="2000" b="0" i="0" u="none" strike="noStrike" dirty="0" err="1">
                          <a:effectLst/>
                          <a:latin typeface="Calibri" panose="020F0502020204030204" pitchFamily="34" charset="0"/>
                        </a:rPr>
                        <a:t>yakın</a:t>
                      </a:r>
                      <a:r>
                        <a:rPr lang="en-GB" sz="2000" b="0" i="0" u="none" strike="noStrike" dirty="0"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GB" sz="2000" b="0" i="0" u="none" strike="noStrike" dirty="0" err="1">
                          <a:effectLst/>
                          <a:latin typeface="Calibri" panose="020F0502020204030204" pitchFamily="34" charset="0"/>
                        </a:rPr>
                        <a:t>olması</a:t>
                      </a:r>
                      <a:endParaRPr lang="en-GB" sz="2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000" dirty="0" smtClean="0"/>
                        <a:t>Hala</a:t>
                      </a:r>
                      <a:r>
                        <a:rPr lang="tr-TR" sz="2000" baseline="0" dirty="0" smtClean="0"/>
                        <a:t> Güçlü </a:t>
                      </a:r>
                      <a:r>
                        <a:rPr lang="tr-TR" sz="2000" baseline="0" dirty="0" smtClean="0">
                          <a:sym typeface="Wingdings" panose="05000000000000000000" pitchFamily="2" charset="2"/>
                        </a:rPr>
                        <a:t></a:t>
                      </a:r>
                      <a:endParaRPr lang="tr-TR" sz="2000" dirty="0" smtClean="0"/>
                    </a:p>
                    <a:p>
                      <a:pPr algn="ctr"/>
                      <a:endParaRPr lang="tr-TR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96955493"/>
                  </a:ext>
                </a:extLst>
              </a:tr>
              <a:tr h="561720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000" b="0" i="0" u="none" strike="noStrike" dirty="0" err="1">
                          <a:effectLst/>
                          <a:latin typeface="Calibri" panose="020F0502020204030204" pitchFamily="34" charset="0"/>
                        </a:rPr>
                        <a:t>G3</a:t>
                      </a:r>
                      <a:r>
                        <a:rPr lang="en-GB" sz="2000" b="0" i="0" u="none" strike="noStrike" dirty="0">
                          <a:effectLst/>
                          <a:latin typeface="Calibri" panose="020F0502020204030204" pitchFamily="34" charset="0"/>
                        </a:rPr>
                        <a:t> -</a:t>
                      </a:r>
                      <a:r>
                        <a:rPr lang="en-GB" sz="2000" b="0" i="0" u="none" strike="noStrike" dirty="0" err="1">
                          <a:effectLst/>
                          <a:latin typeface="Calibri" panose="020F0502020204030204" pitchFamily="34" charset="0"/>
                        </a:rPr>
                        <a:t>Çalışan</a:t>
                      </a:r>
                      <a:r>
                        <a:rPr lang="en-GB" sz="2000" b="0" i="0" u="none" strike="noStrike" dirty="0"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GB" sz="2000" b="0" i="0" u="none" strike="noStrike" dirty="0" err="1">
                          <a:effectLst/>
                          <a:latin typeface="Calibri" panose="020F0502020204030204" pitchFamily="34" charset="0"/>
                        </a:rPr>
                        <a:t>personelin</a:t>
                      </a:r>
                      <a:r>
                        <a:rPr lang="en-GB" sz="2000" b="0" i="0" u="none" strike="noStrike" dirty="0"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GB" sz="2000" b="0" i="0" u="none" strike="noStrike" dirty="0" err="1">
                          <a:effectLst/>
                          <a:latin typeface="Calibri" panose="020F0502020204030204" pitchFamily="34" charset="0"/>
                        </a:rPr>
                        <a:t>birçok</a:t>
                      </a:r>
                      <a:r>
                        <a:rPr lang="en-GB" sz="2000" b="0" i="0" u="none" strike="noStrike" dirty="0"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GB" sz="2000" b="0" i="0" u="none" strike="noStrike" dirty="0" err="1">
                          <a:effectLst/>
                          <a:latin typeface="Calibri" panose="020F0502020204030204" pitchFamily="34" charset="0"/>
                        </a:rPr>
                        <a:t>dile</a:t>
                      </a:r>
                      <a:r>
                        <a:rPr lang="en-GB" sz="2000" b="0" i="0" u="none" strike="noStrike" dirty="0">
                          <a:effectLst/>
                          <a:latin typeface="Calibri" panose="020F0502020204030204" pitchFamily="34" charset="0"/>
                        </a:rPr>
                        <a:t> hakim </a:t>
                      </a:r>
                      <a:r>
                        <a:rPr lang="en-GB" sz="2000" b="0" i="0" u="none" strike="noStrike" dirty="0" err="1">
                          <a:effectLst/>
                          <a:latin typeface="Calibri" panose="020F0502020204030204" pitchFamily="34" charset="0"/>
                        </a:rPr>
                        <a:t>olunması</a:t>
                      </a:r>
                      <a:endParaRPr lang="en-GB" sz="2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000" dirty="0" smtClean="0"/>
                        <a:t>Hala</a:t>
                      </a:r>
                      <a:r>
                        <a:rPr lang="tr-TR" sz="2000" baseline="0" dirty="0" smtClean="0"/>
                        <a:t> Güçlü </a:t>
                      </a:r>
                      <a:r>
                        <a:rPr lang="tr-TR" sz="2000" baseline="0" dirty="0" smtClean="0">
                          <a:sym typeface="Wingdings" panose="05000000000000000000" pitchFamily="2" charset="2"/>
                        </a:rPr>
                        <a:t></a:t>
                      </a:r>
                      <a:endParaRPr lang="tr-TR" sz="200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85479107"/>
                  </a:ext>
                </a:extLst>
              </a:tr>
              <a:tr h="561720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000" b="0" i="0" u="none" strike="noStrike" dirty="0" err="1">
                          <a:effectLst/>
                          <a:latin typeface="Calibri" panose="020F0502020204030204" pitchFamily="34" charset="0"/>
                        </a:rPr>
                        <a:t>G4</a:t>
                      </a:r>
                      <a:r>
                        <a:rPr lang="en-GB" sz="2000" b="0" i="0" u="none" strike="noStrike" dirty="0">
                          <a:effectLst/>
                          <a:latin typeface="Calibri" panose="020F0502020204030204" pitchFamily="34" charset="0"/>
                        </a:rPr>
                        <a:t> - </a:t>
                      </a:r>
                      <a:r>
                        <a:rPr lang="en-GB" sz="2000" b="0" i="0" u="none" strike="noStrike" dirty="0" err="1">
                          <a:effectLst/>
                          <a:latin typeface="Calibri" panose="020F0502020204030204" pitchFamily="34" charset="0"/>
                        </a:rPr>
                        <a:t>Yabancı</a:t>
                      </a:r>
                      <a:r>
                        <a:rPr lang="en-GB" sz="2000" b="0" i="0" u="none" strike="noStrike" dirty="0"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GB" sz="2000" b="0" i="0" u="none" strike="noStrike" dirty="0" err="1">
                          <a:effectLst/>
                          <a:latin typeface="Calibri" panose="020F0502020204030204" pitchFamily="34" charset="0"/>
                        </a:rPr>
                        <a:t>öğrencilere</a:t>
                      </a:r>
                      <a:r>
                        <a:rPr lang="en-GB" sz="2000" b="0" i="0" u="none" strike="noStrike" dirty="0"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GB" sz="2000" b="0" i="0" u="none" strike="noStrike" dirty="0" err="1">
                          <a:effectLst/>
                          <a:latin typeface="Calibri" panose="020F0502020204030204" pitchFamily="34" charset="0"/>
                        </a:rPr>
                        <a:t>etkinlikler</a:t>
                      </a:r>
                      <a:r>
                        <a:rPr lang="en-GB" sz="2000" b="0" i="0" u="none" strike="noStrike" dirty="0"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GB" sz="2000" b="0" i="0" u="none" strike="noStrike" dirty="0" err="1">
                          <a:effectLst/>
                          <a:latin typeface="Calibri" panose="020F0502020204030204" pitchFamily="34" charset="0"/>
                        </a:rPr>
                        <a:t>yapılması</a:t>
                      </a:r>
                      <a:endParaRPr lang="en-GB" sz="2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000" dirty="0" smtClean="0"/>
                        <a:t>Hala</a:t>
                      </a:r>
                      <a:r>
                        <a:rPr lang="tr-TR" sz="2000" baseline="0" dirty="0" smtClean="0"/>
                        <a:t> Güçlü </a:t>
                      </a:r>
                      <a:r>
                        <a:rPr lang="tr-TR" sz="2000" baseline="0" dirty="0" smtClean="0">
                          <a:sym typeface="Wingdings" panose="05000000000000000000" pitchFamily="2" charset="2"/>
                        </a:rPr>
                        <a:t></a:t>
                      </a:r>
                      <a:endParaRPr lang="tr-TR" sz="200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13369710"/>
                  </a:ext>
                </a:extLst>
              </a:tr>
              <a:tr h="561720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000" b="0" i="0" u="none" strike="noStrike">
                          <a:effectLst/>
                          <a:latin typeface="Calibri" panose="020F0502020204030204" pitchFamily="34" charset="0"/>
                        </a:rPr>
                        <a:t>G4 - Yabancı öğrencilere tur ve çalıştaylar düzenlenmesi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000" dirty="0" smtClean="0"/>
                        <a:t>Hala</a:t>
                      </a:r>
                      <a:r>
                        <a:rPr lang="tr-TR" sz="2000" baseline="0" dirty="0" smtClean="0"/>
                        <a:t> Güçlü </a:t>
                      </a:r>
                      <a:r>
                        <a:rPr lang="tr-TR" sz="2000" baseline="0" dirty="0" smtClean="0">
                          <a:sym typeface="Wingdings" panose="05000000000000000000" pitchFamily="2" charset="2"/>
                        </a:rPr>
                        <a:t></a:t>
                      </a:r>
                      <a:endParaRPr lang="tr-TR" sz="200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8577953"/>
                  </a:ext>
                </a:extLst>
              </a:tr>
              <a:tr h="561720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000" b="0" i="0" u="none" strike="noStrike">
                          <a:effectLst/>
                          <a:latin typeface="Calibri" panose="020F0502020204030204" pitchFamily="34" charset="0"/>
                        </a:rPr>
                        <a:t>G5 - Sosyal medyanın kullanılması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000" dirty="0" smtClean="0"/>
                        <a:t>Hala</a:t>
                      </a:r>
                      <a:r>
                        <a:rPr lang="tr-TR" sz="2000" baseline="0" dirty="0" smtClean="0"/>
                        <a:t> Güçlü </a:t>
                      </a:r>
                      <a:r>
                        <a:rPr lang="tr-TR" sz="2000" baseline="0" dirty="0" smtClean="0">
                          <a:sym typeface="Wingdings" panose="05000000000000000000" pitchFamily="2" charset="2"/>
                        </a:rPr>
                        <a:t></a:t>
                      </a:r>
                      <a:endParaRPr lang="tr-TR" sz="200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40732376"/>
                  </a:ext>
                </a:extLst>
              </a:tr>
              <a:tr h="561720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000" b="0" i="0" u="none" strike="noStrike" dirty="0" err="1">
                          <a:effectLst/>
                          <a:latin typeface="Calibri" panose="020F0502020204030204" pitchFamily="34" charset="0"/>
                        </a:rPr>
                        <a:t>G6</a:t>
                      </a:r>
                      <a:r>
                        <a:rPr lang="en-GB" sz="2000" b="0" i="0" u="none" strike="noStrike" dirty="0">
                          <a:effectLst/>
                          <a:latin typeface="Calibri" panose="020F0502020204030204" pitchFamily="34" charset="0"/>
                        </a:rPr>
                        <a:t> -  </a:t>
                      </a:r>
                      <a:r>
                        <a:rPr lang="en-GB" sz="2000" b="0" i="0" u="none" strike="noStrike" dirty="0" err="1">
                          <a:effectLst/>
                          <a:latin typeface="Calibri" panose="020F0502020204030204" pitchFamily="34" charset="0"/>
                        </a:rPr>
                        <a:t>Öğrencilerin</a:t>
                      </a:r>
                      <a:r>
                        <a:rPr lang="en-GB" sz="2000" b="0" i="0" u="none" strike="noStrike" dirty="0"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GB" sz="2000" b="0" i="0" u="none" strike="noStrike" dirty="0" err="1">
                          <a:effectLst/>
                          <a:latin typeface="Calibri" panose="020F0502020204030204" pitchFamily="34" charset="0"/>
                        </a:rPr>
                        <a:t>Ofis</a:t>
                      </a:r>
                      <a:r>
                        <a:rPr lang="en-GB" sz="2000" b="0" i="0" u="none" strike="noStrike" dirty="0"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GB" sz="2000" b="0" i="0" u="none" strike="noStrike" dirty="0" err="1">
                          <a:effectLst/>
                          <a:latin typeface="Calibri" panose="020F0502020204030204" pitchFamily="34" charset="0"/>
                        </a:rPr>
                        <a:t>çalışanlarına</a:t>
                      </a:r>
                      <a:r>
                        <a:rPr lang="en-GB" sz="2000" b="0" i="0" u="none" strike="noStrike" dirty="0"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GB" sz="2000" b="0" i="0" u="none" strike="noStrike" dirty="0" err="1">
                          <a:effectLst/>
                          <a:latin typeface="Calibri" panose="020F0502020204030204" pitchFamily="34" charset="0"/>
                        </a:rPr>
                        <a:t>mesai</a:t>
                      </a:r>
                      <a:r>
                        <a:rPr lang="en-GB" sz="2000" b="0" i="0" u="none" strike="noStrike" dirty="0"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GB" sz="2000" b="0" i="0" u="none" strike="noStrike" dirty="0" err="1">
                          <a:effectLst/>
                          <a:latin typeface="Calibri" panose="020F0502020204030204" pitchFamily="34" charset="0"/>
                        </a:rPr>
                        <a:t>dışında</a:t>
                      </a:r>
                      <a:r>
                        <a:rPr lang="en-GB" sz="2000" b="0" i="0" u="none" strike="noStrike" dirty="0">
                          <a:effectLst/>
                          <a:latin typeface="Calibri" panose="020F0502020204030204" pitchFamily="34" charset="0"/>
                        </a:rPr>
                        <a:t> da </a:t>
                      </a:r>
                      <a:r>
                        <a:rPr lang="en-GB" sz="2000" b="0" i="0" u="none" strike="noStrike" dirty="0" err="1">
                          <a:effectLst/>
                          <a:latin typeface="Calibri" panose="020F0502020204030204" pitchFamily="34" charset="0"/>
                        </a:rPr>
                        <a:t>ulaşılabilmesi</a:t>
                      </a:r>
                      <a:endParaRPr lang="en-GB" sz="2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000" dirty="0" smtClean="0"/>
                        <a:t>Hala</a:t>
                      </a:r>
                      <a:r>
                        <a:rPr lang="tr-TR" sz="2000" baseline="0" dirty="0" smtClean="0"/>
                        <a:t> Güçlü </a:t>
                      </a:r>
                      <a:r>
                        <a:rPr lang="tr-TR" sz="2000" baseline="0" dirty="0" smtClean="0">
                          <a:sym typeface="Wingdings" panose="05000000000000000000" pitchFamily="2" charset="2"/>
                        </a:rPr>
                        <a:t></a:t>
                      </a:r>
                      <a:endParaRPr lang="tr-TR" sz="200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21568181"/>
                  </a:ext>
                </a:extLst>
              </a:tr>
            </a:tbl>
          </a:graphicData>
        </a:graphic>
      </p:graphicFrame>
      <p:pic>
        <p:nvPicPr>
          <p:cNvPr id="9" name="Resim 8"/>
          <p:cNvPicPr/>
          <p:nvPr/>
        </p:nvPicPr>
        <p:blipFill>
          <a:blip r:embed="rId2"/>
          <a:stretch>
            <a:fillRect/>
          </a:stretch>
        </p:blipFill>
        <p:spPr>
          <a:xfrm>
            <a:off x="179512" y="367048"/>
            <a:ext cx="2736304" cy="5760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4385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etin kutusu 4"/>
          <p:cNvSpPr txBox="1"/>
          <p:nvPr/>
        </p:nvSpPr>
        <p:spPr>
          <a:xfrm>
            <a:off x="1559037" y="458783"/>
            <a:ext cx="69847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DÜZELTİCİ FAALİYETLER</a:t>
            </a:r>
            <a:endParaRPr lang="tr-TR" sz="3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Metin kutusu 1352"/>
          <p:cNvSpPr txBox="1"/>
          <p:nvPr/>
        </p:nvSpPr>
        <p:spPr>
          <a:xfrm>
            <a:off x="2489200" y="29232225"/>
            <a:ext cx="196850" cy="115888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7" name="Metin kutusu 1353"/>
          <p:cNvSpPr txBox="1"/>
          <p:nvPr/>
        </p:nvSpPr>
        <p:spPr>
          <a:xfrm>
            <a:off x="2484438" y="29394150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8" name="Metin kutusu 1354"/>
          <p:cNvSpPr txBox="1"/>
          <p:nvPr/>
        </p:nvSpPr>
        <p:spPr>
          <a:xfrm>
            <a:off x="2484438" y="29556075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9" name="Metin kutusu 1355"/>
          <p:cNvSpPr txBox="1"/>
          <p:nvPr/>
        </p:nvSpPr>
        <p:spPr>
          <a:xfrm>
            <a:off x="3887788" y="29222700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0" name="Metin kutusu 1356"/>
          <p:cNvSpPr txBox="1"/>
          <p:nvPr/>
        </p:nvSpPr>
        <p:spPr>
          <a:xfrm>
            <a:off x="3887788" y="2938462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1" name="Metin kutusu 1357"/>
          <p:cNvSpPr txBox="1"/>
          <p:nvPr/>
        </p:nvSpPr>
        <p:spPr>
          <a:xfrm>
            <a:off x="3887788" y="29222700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2" name="Metin kutusu 1358"/>
          <p:cNvSpPr txBox="1"/>
          <p:nvPr/>
        </p:nvSpPr>
        <p:spPr>
          <a:xfrm>
            <a:off x="3887788" y="2938462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3" name="Metin kutusu 1359"/>
          <p:cNvSpPr txBox="1"/>
          <p:nvPr/>
        </p:nvSpPr>
        <p:spPr>
          <a:xfrm>
            <a:off x="3887788" y="29579888"/>
            <a:ext cx="196850" cy="117475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4" name="Metin kutusu 1360"/>
          <p:cNvSpPr txBox="1"/>
          <p:nvPr/>
        </p:nvSpPr>
        <p:spPr>
          <a:xfrm>
            <a:off x="2489200" y="29232225"/>
            <a:ext cx="196850" cy="115888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5" name="Metin kutusu 1361"/>
          <p:cNvSpPr txBox="1"/>
          <p:nvPr/>
        </p:nvSpPr>
        <p:spPr>
          <a:xfrm>
            <a:off x="2484438" y="29556075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6" name="Metin kutusu 1362"/>
          <p:cNvSpPr txBox="1"/>
          <p:nvPr/>
        </p:nvSpPr>
        <p:spPr>
          <a:xfrm>
            <a:off x="3887788" y="29222700"/>
            <a:ext cx="196850" cy="123825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7" name="Metin kutusu 1363"/>
          <p:cNvSpPr txBox="1"/>
          <p:nvPr/>
        </p:nvSpPr>
        <p:spPr>
          <a:xfrm>
            <a:off x="3887788" y="2938462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8" name="Metin kutusu 1364"/>
          <p:cNvSpPr txBox="1"/>
          <p:nvPr/>
        </p:nvSpPr>
        <p:spPr>
          <a:xfrm>
            <a:off x="2489200" y="29224288"/>
            <a:ext cx="196850" cy="115887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9" name="Metin kutusu 1365"/>
          <p:cNvSpPr txBox="1"/>
          <p:nvPr/>
        </p:nvSpPr>
        <p:spPr>
          <a:xfrm>
            <a:off x="2484438" y="29378275"/>
            <a:ext cx="196850" cy="1412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0" name="Metin kutusu 1367"/>
          <p:cNvSpPr txBox="1"/>
          <p:nvPr/>
        </p:nvSpPr>
        <p:spPr>
          <a:xfrm>
            <a:off x="3887788" y="29222700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1" name="Metin kutusu 1368"/>
          <p:cNvSpPr txBox="1"/>
          <p:nvPr/>
        </p:nvSpPr>
        <p:spPr>
          <a:xfrm>
            <a:off x="3887788" y="29376688"/>
            <a:ext cx="196850" cy="115887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2" name="Metin kutusu 1369"/>
          <p:cNvSpPr txBox="1"/>
          <p:nvPr/>
        </p:nvSpPr>
        <p:spPr>
          <a:xfrm>
            <a:off x="3887788" y="29222700"/>
            <a:ext cx="196850" cy="115888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3" name="Metin kutusu 1370"/>
          <p:cNvSpPr txBox="1"/>
          <p:nvPr/>
        </p:nvSpPr>
        <p:spPr>
          <a:xfrm>
            <a:off x="3887788" y="29376688"/>
            <a:ext cx="196850" cy="115887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4" name="Metin kutusu 1371"/>
          <p:cNvSpPr txBox="1"/>
          <p:nvPr/>
        </p:nvSpPr>
        <p:spPr>
          <a:xfrm>
            <a:off x="3887788" y="29579888"/>
            <a:ext cx="196850" cy="117475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5" name="Metin kutusu 1372"/>
          <p:cNvSpPr txBox="1"/>
          <p:nvPr/>
        </p:nvSpPr>
        <p:spPr>
          <a:xfrm>
            <a:off x="3887788" y="29579888"/>
            <a:ext cx="196850" cy="117475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6" name="Metin kutusu 1373"/>
          <p:cNvSpPr txBox="1"/>
          <p:nvPr/>
        </p:nvSpPr>
        <p:spPr>
          <a:xfrm>
            <a:off x="2489200" y="29232225"/>
            <a:ext cx="196850" cy="115888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7" name="Metin kutusu 1374"/>
          <p:cNvSpPr txBox="1"/>
          <p:nvPr/>
        </p:nvSpPr>
        <p:spPr>
          <a:xfrm>
            <a:off x="2484438" y="29400500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8" name="Metin kutusu 1375"/>
          <p:cNvSpPr txBox="1"/>
          <p:nvPr/>
        </p:nvSpPr>
        <p:spPr>
          <a:xfrm>
            <a:off x="2484438" y="29556075"/>
            <a:ext cx="196850" cy="123825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9" name="Metin kutusu 1376"/>
          <p:cNvSpPr txBox="1"/>
          <p:nvPr/>
        </p:nvSpPr>
        <p:spPr>
          <a:xfrm>
            <a:off x="3887788" y="29222700"/>
            <a:ext cx="196850" cy="123825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0" name="Metin kutusu 1377"/>
          <p:cNvSpPr txBox="1"/>
          <p:nvPr/>
        </p:nvSpPr>
        <p:spPr>
          <a:xfrm>
            <a:off x="3887788" y="2938462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1" name="Metin kutusu 1378"/>
          <p:cNvSpPr txBox="1"/>
          <p:nvPr/>
        </p:nvSpPr>
        <p:spPr>
          <a:xfrm>
            <a:off x="3887788" y="29587825"/>
            <a:ext cx="196850" cy="115888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>
              <a:solidFill>
                <a:srgbClr val="FF0000"/>
              </a:solidFill>
            </a:endParaRPr>
          </a:p>
        </p:txBody>
      </p:sp>
      <p:sp>
        <p:nvSpPr>
          <p:cNvPr id="32" name="Metin kutusu 1379"/>
          <p:cNvSpPr txBox="1"/>
          <p:nvPr/>
        </p:nvSpPr>
        <p:spPr>
          <a:xfrm>
            <a:off x="4859338" y="29232225"/>
            <a:ext cx="196850" cy="115888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3" name="Metin kutusu 1380"/>
          <p:cNvSpPr txBox="1"/>
          <p:nvPr/>
        </p:nvSpPr>
        <p:spPr>
          <a:xfrm>
            <a:off x="4854575" y="29400500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4" name="Metin kutusu 1381"/>
          <p:cNvSpPr txBox="1"/>
          <p:nvPr/>
        </p:nvSpPr>
        <p:spPr>
          <a:xfrm>
            <a:off x="4854575" y="29556075"/>
            <a:ext cx="196850" cy="123825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5" name="Metin kutusu 1382"/>
          <p:cNvSpPr txBox="1"/>
          <p:nvPr/>
        </p:nvSpPr>
        <p:spPr>
          <a:xfrm>
            <a:off x="2489200" y="30122813"/>
            <a:ext cx="196850" cy="117475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6" name="Metin kutusu 1383"/>
          <p:cNvSpPr txBox="1"/>
          <p:nvPr/>
        </p:nvSpPr>
        <p:spPr>
          <a:xfrm>
            <a:off x="2484438" y="30284738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7" name="Metin kutusu 1384"/>
          <p:cNvSpPr txBox="1"/>
          <p:nvPr/>
        </p:nvSpPr>
        <p:spPr>
          <a:xfrm>
            <a:off x="2484438" y="30446663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8" name="Metin kutusu 1385"/>
          <p:cNvSpPr txBox="1"/>
          <p:nvPr/>
        </p:nvSpPr>
        <p:spPr>
          <a:xfrm>
            <a:off x="3887788" y="30113288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9" name="Metin kutusu 1386"/>
          <p:cNvSpPr txBox="1"/>
          <p:nvPr/>
        </p:nvSpPr>
        <p:spPr>
          <a:xfrm>
            <a:off x="3887788" y="30275213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0" name="Metin kutusu 1387"/>
          <p:cNvSpPr txBox="1"/>
          <p:nvPr/>
        </p:nvSpPr>
        <p:spPr>
          <a:xfrm>
            <a:off x="3887788" y="30113288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1" name="Metin kutusu 1388"/>
          <p:cNvSpPr txBox="1"/>
          <p:nvPr/>
        </p:nvSpPr>
        <p:spPr>
          <a:xfrm>
            <a:off x="3887788" y="30275213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2" name="Metin kutusu 1389"/>
          <p:cNvSpPr txBox="1"/>
          <p:nvPr/>
        </p:nvSpPr>
        <p:spPr>
          <a:xfrm>
            <a:off x="3887788" y="30472063"/>
            <a:ext cx="196850" cy="115887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3" name="Metin kutusu 1390"/>
          <p:cNvSpPr txBox="1"/>
          <p:nvPr/>
        </p:nvSpPr>
        <p:spPr>
          <a:xfrm>
            <a:off x="2489200" y="30122813"/>
            <a:ext cx="196850" cy="117475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4" name="Metin kutusu 1391"/>
          <p:cNvSpPr txBox="1"/>
          <p:nvPr/>
        </p:nvSpPr>
        <p:spPr>
          <a:xfrm>
            <a:off x="2484438" y="30446663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5" name="Metin kutusu 1392"/>
          <p:cNvSpPr txBox="1"/>
          <p:nvPr/>
        </p:nvSpPr>
        <p:spPr>
          <a:xfrm>
            <a:off x="3887788" y="30113288"/>
            <a:ext cx="196850" cy="123825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6" name="Metin kutusu 1393"/>
          <p:cNvSpPr txBox="1"/>
          <p:nvPr/>
        </p:nvSpPr>
        <p:spPr>
          <a:xfrm>
            <a:off x="3887788" y="30275213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7" name="Metin kutusu 1394"/>
          <p:cNvSpPr txBox="1"/>
          <p:nvPr/>
        </p:nvSpPr>
        <p:spPr>
          <a:xfrm>
            <a:off x="2489200" y="30114875"/>
            <a:ext cx="196850" cy="117475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8" name="Metin kutusu 1395"/>
          <p:cNvSpPr txBox="1"/>
          <p:nvPr/>
        </p:nvSpPr>
        <p:spPr>
          <a:xfrm>
            <a:off x="2484438" y="30270450"/>
            <a:ext cx="196850" cy="1412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9" name="Metin kutusu 1396"/>
          <p:cNvSpPr txBox="1"/>
          <p:nvPr/>
        </p:nvSpPr>
        <p:spPr>
          <a:xfrm>
            <a:off x="2484438" y="30446663"/>
            <a:ext cx="204787" cy="160337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0" name="Metin kutusu 1397"/>
          <p:cNvSpPr txBox="1"/>
          <p:nvPr/>
        </p:nvSpPr>
        <p:spPr>
          <a:xfrm>
            <a:off x="3887788" y="30113288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1" name="Metin kutusu 1398"/>
          <p:cNvSpPr txBox="1"/>
          <p:nvPr/>
        </p:nvSpPr>
        <p:spPr>
          <a:xfrm>
            <a:off x="3887788" y="30267275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2" name="Metin kutusu 1399"/>
          <p:cNvSpPr txBox="1"/>
          <p:nvPr/>
        </p:nvSpPr>
        <p:spPr>
          <a:xfrm>
            <a:off x="3887788" y="30113288"/>
            <a:ext cx="196850" cy="117475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3" name="Metin kutusu 1400"/>
          <p:cNvSpPr txBox="1"/>
          <p:nvPr/>
        </p:nvSpPr>
        <p:spPr>
          <a:xfrm>
            <a:off x="3887788" y="30267275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4" name="Metin kutusu 1401"/>
          <p:cNvSpPr txBox="1"/>
          <p:nvPr/>
        </p:nvSpPr>
        <p:spPr>
          <a:xfrm>
            <a:off x="3887788" y="30472063"/>
            <a:ext cx="196850" cy="115887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5" name="Metin kutusu 1402"/>
          <p:cNvSpPr txBox="1"/>
          <p:nvPr/>
        </p:nvSpPr>
        <p:spPr>
          <a:xfrm>
            <a:off x="3887788" y="30472063"/>
            <a:ext cx="196850" cy="115887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6" name="Metin kutusu 1403"/>
          <p:cNvSpPr txBox="1"/>
          <p:nvPr/>
        </p:nvSpPr>
        <p:spPr>
          <a:xfrm>
            <a:off x="2489200" y="30122813"/>
            <a:ext cx="196850" cy="117475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7" name="Metin kutusu 1404"/>
          <p:cNvSpPr txBox="1"/>
          <p:nvPr/>
        </p:nvSpPr>
        <p:spPr>
          <a:xfrm>
            <a:off x="2484438" y="3029267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8" name="Metin kutusu 1405"/>
          <p:cNvSpPr txBox="1"/>
          <p:nvPr/>
        </p:nvSpPr>
        <p:spPr>
          <a:xfrm>
            <a:off x="2484438" y="30446663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9" name="Metin kutusu 1406"/>
          <p:cNvSpPr txBox="1"/>
          <p:nvPr/>
        </p:nvSpPr>
        <p:spPr>
          <a:xfrm>
            <a:off x="3887788" y="30113288"/>
            <a:ext cx="196850" cy="123825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60" name="Metin kutusu 1407"/>
          <p:cNvSpPr txBox="1"/>
          <p:nvPr/>
        </p:nvSpPr>
        <p:spPr>
          <a:xfrm>
            <a:off x="3887788" y="30275213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61" name="Metin kutusu 1408"/>
          <p:cNvSpPr txBox="1"/>
          <p:nvPr/>
        </p:nvSpPr>
        <p:spPr>
          <a:xfrm>
            <a:off x="3887788" y="30480000"/>
            <a:ext cx="196850" cy="115888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62" name="Metin kutusu 1409"/>
          <p:cNvSpPr txBox="1"/>
          <p:nvPr/>
        </p:nvSpPr>
        <p:spPr>
          <a:xfrm>
            <a:off x="4859338" y="30122813"/>
            <a:ext cx="196850" cy="117475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63" name="Metin kutusu 1410"/>
          <p:cNvSpPr txBox="1"/>
          <p:nvPr/>
        </p:nvSpPr>
        <p:spPr>
          <a:xfrm>
            <a:off x="4854575" y="3029267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64" name="Metin kutusu 1411"/>
          <p:cNvSpPr txBox="1"/>
          <p:nvPr/>
        </p:nvSpPr>
        <p:spPr>
          <a:xfrm>
            <a:off x="4854575" y="30446663"/>
            <a:ext cx="196850" cy="123825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9488" name="Slayt Numarası Yer Tutucusu 1948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893C-C32F-4835-A1E5-850973405C58}" type="slidenum">
              <a:rPr lang="tr-TR" smtClean="0"/>
              <a:t>20</a:t>
            </a:fld>
            <a:endParaRPr lang="tr-TR"/>
          </a:p>
        </p:txBody>
      </p:sp>
      <p:pic>
        <p:nvPicPr>
          <p:cNvPr id="65" name="Resim 64"/>
          <p:cNvPicPr/>
          <p:nvPr/>
        </p:nvPicPr>
        <p:blipFill>
          <a:blip r:embed="rId2"/>
          <a:stretch>
            <a:fillRect/>
          </a:stretch>
        </p:blipFill>
        <p:spPr>
          <a:xfrm>
            <a:off x="107504" y="174555"/>
            <a:ext cx="2736304" cy="576064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/>
          <a:srcRect b="1160"/>
          <a:stretch/>
        </p:blipFill>
        <p:spPr>
          <a:xfrm>
            <a:off x="418124" y="1184489"/>
            <a:ext cx="8125689" cy="5170273"/>
          </a:xfrm>
          <a:prstGeom prst="rect">
            <a:avLst/>
          </a:prstGeom>
          <a:ln w="9525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447839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etin kutusu 4"/>
          <p:cNvSpPr txBox="1"/>
          <p:nvPr/>
        </p:nvSpPr>
        <p:spPr>
          <a:xfrm>
            <a:off x="1559037" y="458783"/>
            <a:ext cx="69847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DÜZELTİCİ FAALİYETLER</a:t>
            </a:r>
            <a:endParaRPr lang="tr-TR" sz="3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Metin kutusu 1352"/>
          <p:cNvSpPr txBox="1"/>
          <p:nvPr/>
        </p:nvSpPr>
        <p:spPr>
          <a:xfrm>
            <a:off x="2489200" y="29232225"/>
            <a:ext cx="196850" cy="115888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7" name="Metin kutusu 1353"/>
          <p:cNvSpPr txBox="1"/>
          <p:nvPr/>
        </p:nvSpPr>
        <p:spPr>
          <a:xfrm>
            <a:off x="2484438" y="29394150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8" name="Metin kutusu 1354"/>
          <p:cNvSpPr txBox="1"/>
          <p:nvPr/>
        </p:nvSpPr>
        <p:spPr>
          <a:xfrm>
            <a:off x="2484438" y="29556075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9" name="Metin kutusu 1355"/>
          <p:cNvSpPr txBox="1"/>
          <p:nvPr/>
        </p:nvSpPr>
        <p:spPr>
          <a:xfrm>
            <a:off x="3887788" y="29222700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0" name="Metin kutusu 1356"/>
          <p:cNvSpPr txBox="1"/>
          <p:nvPr/>
        </p:nvSpPr>
        <p:spPr>
          <a:xfrm>
            <a:off x="3887788" y="2938462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1" name="Metin kutusu 1357"/>
          <p:cNvSpPr txBox="1"/>
          <p:nvPr/>
        </p:nvSpPr>
        <p:spPr>
          <a:xfrm>
            <a:off x="3887788" y="29222700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2" name="Metin kutusu 1358"/>
          <p:cNvSpPr txBox="1"/>
          <p:nvPr/>
        </p:nvSpPr>
        <p:spPr>
          <a:xfrm>
            <a:off x="3887788" y="2938462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3" name="Metin kutusu 1359"/>
          <p:cNvSpPr txBox="1"/>
          <p:nvPr/>
        </p:nvSpPr>
        <p:spPr>
          <a:xfrm>
            <a:off x="3887788" y="29579888"/>
            <a:ext cx="196850" cy="117475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4" name="Metin kutusu 1360"/>
          <p:cNvSpPr txBox="1"/>
          <p:nvPr/>
        </p:nvSpPr>
        <p:spPr>
          <a:xfrm>
            <a:off x="2489200" y="29232225"/>
            <a:ext cx="196850" cy="115888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5" name="Metin kutusu 1361"/>
          <p:cNvSpPr txBox="1"/>
          <p:nvPr/>
        </p:nvSpPr>
        <p:spPr>
          <a:xfrm>
            <a:off x="2484438" y="29556075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6" name="Metin kutusu 1362"/>
          <p:cNvSpPr txBox="1"/>
          <p:nvPr/>
        </p:nvSpPr>
        <p:spPr>
          <a:xfrm>
            <a:off x="3887788" y="29222700"/>
            <a:ext cx="196850" cy="123825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7" name="Metin kutusu 1363"/>
          <p:cNvSpPr txBox="1"/>
          <p:nvPr/>
        </p:nvSpPr>
        <p:spPr>
          <a:xfrm>
            <a:off x="3887788" y="2938462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8" name="Metin kutusu 1364"/>
          <p:cNvSpPr txBox="1"/>
          <p:nvPr/>
        </p:nvSpPr>
        <p:spPr>
          <a:xfrm>
            <a:off x="2489200" y="29224288"/>
            <a:ext cx="196850" cy="115887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9" name="Metin kutusu 1365"/>
          <p:cNvSpPr txBox="1"/>
          <p:nvPr/>
        </p:nvSpPr>
        <p:spPr>
          <a:xfrm>
            <a:off x="2484438" y="29378275"/>
            <a:ext cx="196850" cy="1412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0" name="Metin kutusu 1367"/>
          <p:cNvSpPr txBox="1"/>
          <p:nvPr/>
        </p:nvSpPr>
        <p:spPr>
          <a:xfrm>
            <a:off x="3887788" y="29222700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1" name="Metin kutusu 1368"/>
          <p:cNvSpPr txBox="1"/>
          <p:nvPr/>
        </p:nvSpPr>
        <p:spPr>
          <a:xfrm>
            <a:off x="3887788" y="29376688"/>
            <a:ext cx="196850" cy="115887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2" name="Metin kutusu 1369"/>
          <p:cNvSpPr txBox="1"/>
          <p:nvPr/>
        </p:nvSpPr>
        <p:spPr>
          <a:xfrm>
            <a:off x="3887788" y="29222700"/>
            <a:ext cx="196850" cy="115888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3" name="Metin kutusu 1370"/>
          <p:cNvSpPr txBox="1"/>
          <p:nvPr/>
        </p:nvSpPr>
        <p:spPr>
          <a:xfrm>
            <a:off x="3887788" y="29376688"/>
            <a:ext cx="196850" cy="115887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4" name="Metin kutusu 1371"/>
          <p:cNvSpPr txBox="1"/>
          <p:nvPr/>
        </p:nvSpPr>
        <p:spPr>
          <a:xfrm>
            <a:off x="3887788" y="29579888"/>
            <a:ext cx="196850" cy="117475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5" name="Metin kutusu 1372"/>
          <p:cNvSpPr txBox="1"/>
          <p:nvPr/>
        </p:nvSpPr>
        <p:spPr>
          <a:xfrm>
            <a:off x="3887788" y="29579888"/>
            <a:ext cx="196850" cy="117475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6" name="Metin kutusu 1373"/>
          <p:cNvSpPr txBox="1"/>
          <p:nvPr/>
        </p:nvSpPr>
        <p:spPr>
          <a:xfrm>
            <a:off x="2489200" y="29232225"/>
            <a:ext cx="196850" cy="115888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7" name="Metin kutusu 1374"/>
          <p:cNvSpPr txBox="1"/>
          <p:nvPr/>
        </p:nvSpPr>
        <p:spPr>
          <a:xfrm>
            <a:off x="2484438" y="29400500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8" name="Metin kutusu 1375"/>
          <p:cNvSpPr txBox="1"/>
          <p:nvPr/>
        </p:nvSpPr>
        <p:spPr>
          <a:xfrm>
            <a:off x="2484438" y="29556075"/>
            <a:ext cx="196850" cy="123825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9" name="Metin kutusu 1376"/>
          <p:cNvSpPr txBox="1"/>
          <p:nvPr/>
        </p:nvSpPr>
        <p:spPr>
          <a:xfrm>
            <a:off x="3887788" y="29222700"/>
            <a:ext cx="196850" cy="123825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0" name="Metin kutusu 1377"/>
          <p:cNvSpPr txBox="1"/>
          <p:nvPr/>
        </p:nvSpPr>
        <p:spPr>
          <a:xfrm>
            <a:off x="3887788" y="2938462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1" name="Metin kutusu 1378"/>
          <p:cNvSpPr txBox="1"/>
          <p:nvPr/>
        </p:nvSpPr>
        <p:spPr>
          <a:xfrm>
            <a:off x="3887788" y="29587825"/>
            <a:ext cx="196850" cy="115888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>
              <a:solidFill>
                <a:srgbClr val="FF0000"/>
              </a:solidFill>
            </a:endParaRPr>
          </a:p>
        </p:txBody>
      </p:sp>
      <p:sp>
        <p:nvSpPr>
          <p:cNvPr id="32" name="Metin kutusu 1379"/>
          <p:cNvSpPr txBox="1"/>
          <p:nvPr/>
        </p:nvSpPr>
        <p:spPr>
          <a:xfrm>
            <a:off x="4859338" y="29232225"/>
            <a:ext cx="196850" cy="115888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3" name="Metin kutusu 1380"/>
          <p:cNvSpPr txBox="1"/>
          <p:nvPr/>
        </p:nvSpPr>
        <p:spPr>
          <a:xfrm>
            <a:off x="4854575" y="29400500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4" name="Metin kutusu 1381"/>
          <p:cNvSpPr txBox="1"/>
          <p:nvPr/>
        </p:nvSpPr>
        <p:spPr>
          <a:xfrm>
            <a:off x="4854575" y="29556075"/>
            <a:ext cx="196850" cy="123825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5" name="Metin kutusu 1382"/>
          <p:cNvSpPr txBox="1"/>
          <p:nvPr/>
        </p:nvSpPr>
        <p:spPr>
          <a:xfrm>
            <a:off x="2489200" y="30122813"/>
            <a:ext cx="196850" cy="117475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6" name="Metin kutusu 1383"/>
          <p:cNvSpPr txBox="1"/>
          <p:nvPr/>
        </p:nvSpPr>
        <p:spPr>
          <a:xfrm>
            <a:off x="2484438" y="30284738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7" name="Metin kutusu 1384"/>
          <p:cNvSpPr txBox="1"/>
          <p:nvPr/>
        </p:nvSpPr>
        <p:spPr>
          <a:xfrm>
            <a:off x="2484438" y="30446663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8" name="Metin kutusu 1385"/>
          <p:cNvSpPr txBox="1"/>
          <p:nvPr/>
        </p:nvSpPr>
        <p:spPr>
          <a:xfrm>
            <a:off x="3887788" y="30113288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9" name="Metin kutusu 1386"/>
          <p:cNvSpPr txBox="1"/>
          <p:nvPr/>
        </p:nvSpPr>
        <p:spPr>
          <a:xfrm>
            <a:off x="3887788" y="30275213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0" name="Metin kutusu 1387"/>
          <p:cNvSpPr txBox="1"/>
          <p:nvPr/>
        </p:nvSpPr>
        <p:spPr>
          <a:xfrm>
            <a:off x="3887788" y="30113288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1" name="Metin kutusu 1388"/>
          <p:cNvSpPr txBox="1"/>
          <p:nvPr/>
        </p:nvSpPr>
        <p:spPr>
          <a:xfrm>
            <a:off x="3887788" y="30275213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2" name="Metin kutusu 1389"/>
          <p:cNvSpPr txBox="1"/>
          <p:nvPr/>
        </p:nvSpPr>
        <p:spPr>
          <a:xfrm>
            <a:off x="3887788" y="30472063"/>
            <a:ext cx="196850" cy="115887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3" name="Metin kutusu 1390"/>
          <p:cNvSpPr txBox="1"/>
          <p:nvPr/>
        </p:nvSpPr>
        <p:spPr>
          <a:xfrm>
            <a:off x="2489200" y="30122813"/>
            <a:ext cx="196850" cy="117475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4" name="Metin kutusu 1391"/>
          <p:cNvSpPr txBox="1"/>
          <p:nvPr/>
        </p:nvSpPr>
        <p:spPr>
          <a:xfrm>
            <a:off x="2484438" y="30446663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5" name="Metin kutusu 1392"/>
          <p:cNvSpPr txBox="1"/>
          <p:nvPr/>
        </p:nvSpPr>
        <p:spPr>
          <a:xfrm>
            <a:off x="3887788" y="30113288"/>
            <a:ext cx="196850" cy="123825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6" name="Metin kutusu 1393"/>
          <p:cNvSpPr txBox="1"/>
          <p:nvPr/>
        </p:nvSpPr>
        <p:spPr>
          <a:xfrm>
            <a:off x="3887788" y="30275213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7" name="Metin kutusu 1394"/>
          <p:cNvSpPr txBox="1"/>
          <p:nvPr/>
        </p:nvSpPr>
        <p:spPr>
          <a:xfrm>
            <a:off x="2489200" y="30114875"/>
            <a:ext cx="196850" cy="117475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8" name="Metin kutusu 1395"/>
          <p:cNvSpPr txBox="1"/>
          <p:nvPr/>
        </p:nvSpPr>
        <p:spPr>
          <a:xfrm>
            <a:off x="2484438" y="30270450"/>
            <a:ext cx="196850" cy="1412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9" name="Metin kutusu 1396"/>
          <p:cNvSpPr txBox="1"/>
          <p:nvPr/>
        </p:nvSpPr>
        <p:spPr>
          <a:xfrm>
            <a:off x="2484438" y="30446663"/>
            <a:ext cx="204787" cy="160337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0" name="Metin kutusu 1397"/>
          <p:cNvSpPr txBox="1"/>
          <p:nvPr/>
        </p:nvSpPr>
        <p:spPr>
          <a:xfrm>
            <a:off x="3887788" y="30113288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1" name="Metin kutusu 1398"/>
          <p:cNvSpPr txBox="1"/>
          <p:nvPr/>
        </p:nvSpPr>
        <p:spPr>
          <a:xfrm>
            <a:off x="3887788" y="30267275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2" name="Metin kutusu 1399"/>
          <p:cNvSpPr txBox="1"/>
          <p:nvPr/>
        </p:nvSpPr>
        <p:spPr>
          <a:xfrm>
            <a:off x="3887788" y="30113288"/>
            <a:ext cx="196850" cy="117475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3" name="Metin kutusu 1400"/>
          <p:cNvSpPr txBox="1"/>
          <p:nvPr/>
        </p:nvSpPr>
        <p:spPr>
          <a:xfrm>
            <a:off x="3887788" y="30267275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4" name="Metin kutusu 1401"/>
          <p:cNvSpPr txBox="1"/>
          <p:nvPr/>
        </p:nvSpPr>
        <p:spPr>
          <a:xfrm>
            <a:off x="3887788" y="30472063"/>
            <a:ext cx="196850" cy="115887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5" name="Metin kutusu 1402"/>
          <p:cNvSpPr txBox="1"/>
          <p:nvPr/>
        </p:nvSpPr>
        <p:spPr>
          <a:xfrm>
            <a:off x="3887788" y="30472063"/>
            <a:ext cx="196850" cy="115887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6" name="Metin kutusu 1403"/>
          <p:cNvSpPr txBox="1"/>
          <p:nvPr/>
        </p:nvSpPr>
        <p:spPr>
          <a:xfrm>
            <a:off x="2489200" y="30122813"/>
            <a:ext cx="196850" cy="117475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7" name="Metin kutusu 1404"/>
          <p:cNvSpPr txBox="1"/>
          <p:nvPr/>
        </p:nvSpPr>
        <p:spPr>
          <a:xfrm>
            <a:off x="2484438" y="3029267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8" name="Metin kutusu 1405"/>
          <p:cNvSpPr txBox="1"/>
          <p:nvPr/>
        </p:nvSpPr>
        <p:spPr>
          <a:xfrm>
            <a:off x="2484438" y="30446663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9" name="Metin kutusu 1406"/>
          <p:cNvSpPr txBox="1"/>
          <p:nvPr/>
        </p:nvSpPr>
        <p:spPr>
          <a:xfrm>
            <a:off x="3887788" y="30113288"/>
            <a:ext cx="196850" cy="123825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60" name="Metin kutusu 1407"/>
          <p:cNvSpPr txBox="1"/>
          <p:nvPr/>
        </p:nvSpPr>
        <p:spPr>
          <a:xfrm>
            <a:off x="3887788" y="30275213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61" name="Metin kutusu 1408"/>
          <p:cNvSpPr txBox="1"/>
          <p:nvPr/>
        </p:nvSpPr>
        <p:spPr>
          <a:xfrm>
            <a:off x="3887788" y="30480000"/>
            <a:ext cx="196850" cy="115888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62" name="Metin kutusu 1409"/>
          <p:cNvSpPr txBox="1"/>
          <p:nvPr/>
        </p:nvSpPr>
        <p:spPr>
          <a:xfrm>
            <a:off x="4859338" y="30122813"/>
            <a:ext cx="196850" cy="117475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63" name="Metin kutusu 1410"/>
          <p:cNvSpPr txBox="1"/>
          <p:nvPr/>
        </p:nvSpPr>
        <p:spPr>
          <a:xfrm>
            <a:off x="4854575" y="3029267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64" name="Metin kutusu 1411"/>
          <p:cNvSpPr txBox="1"/>
          <p:nvPr/>
        </p:nvSpPr>
        <p:spPr>
          <a:xfrm>
            <a:off x="4854575" y="30446663"/>
            <a:ext cx="196850" cy="123825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9488" name="Slayt Numarası Yer Tutucusu 1948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893C-C32F-4835-A1E5-850973405C58}" type="slidenum">
              <a:rPr lang="tr-TR" smtClean="0"/>
              <a:t>21</a:t>
            </a:fld>
            <a:endParaRPr lang="tr-TR"/>
          </a:p>
        </p:txBody>
      </p:sp>
      <p:pic>
        <p:nvPicPr>
          <p:cNvPr id="65" name="Resim 64"/>
          <p:cNvPicPr/>
          <p:nvPr/>
        </p:nvPicPr>
        <p:blipFill>
          <a:blip r:embed="rId2"/>
          <a:stretch>
            <a:fillRect/>
          </a:stretch>
        </p:blipFill>
        <p:spPr>
          <a:xfrm>
            <a:off x="107504" y="188640"/>
            <a:ext cx="2736304" cy="576064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7810" y="1196752"/>
            <a:ext cx="8218990" cy="5235360"/>
          </a:xfrm>
          <a:prstGeom prst="rect">
            <a:avLst/>
          </a:prstGeom>
          <a:ln w="9525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616812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etin kutusu 4"/>
          <p:cNvSpPr txBox="1"/>
          <p:nvPr/>
        </p:nvSpPr>
        <p:spPr>
          <a:xfrm>
            <a:off x="1559037" y="458783"/>
            <a:ext cx="69847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DÜZELTİCİ FAALİYETLER</a:t>
            </a:r>
            <a:endParaRPr lang="tr-TR" sz="3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Metin kutusu 1352"/>
          <p:cNvSpPr txBox="1"/>
          <p:nvPr/>
        </p:nvSpPr>
        <p:spPr>
          <a:xfrm>
            <a:off x="2489200" y="29232225"/>
            <a:ext cx="196850" cy="115888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7" name="Metin kutusu 1353"/>
          <p:cNvSpPr txBox="1"/>
          <p:nvPr/>
        </p:nvSpPr>
        <p:spPr>
          <a:xfrm>
            <a:off x="2484438" y="29394150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8" name="Metin kutusu 1354"/>
          <p:cNvSpPr txBox="1"/>
          <p:nvPr/>
        </p:nvSpPr>
        <p:spPr>
          <a:xfrm>
            <a:off x="2484438" y="29556075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9" name="Metin kutusu 1355"/>
          <p:cNvSpPr txBox="1"/>
          <p:nvPr/>
        </p:nvSpPr>
        <p:spPr>
          <a:xfrm>
            <a:off x="3887788" y="29222700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0" name="Metin kutusu 1356"/>
          <p:cNvSpPr txBox="1"/>
          <p:nvPr/>
        </p:nvSpPr>
        <p:spPr>
          <a:xfrm>
            <a:off x="3887788" y="2938462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1" name="Metin kutusu 1357"/>
          <p:cNvSpPr txBox="1"/>
          <p:nvPr/>
        </p:nvSpPr>
        <p:spPr>
          <a:xfrm>
            <a:off x="3887788" y="29222700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2" name="Metin kutusu 1358"/>
          <p:cNvSpPr txBox="1"/>
          <p:nvPr/>
        </p:nvSpPr>
        <p:spPr>
          <a:xfrm>
            <a:off x="3887788" y="2938462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3" name="Metin kutusu 1359"/>
          <p:cNvSpPr txBox="1"/>
          <p:nvPr/>
        </p:nvSpPr>
        <p:spPr>
          <a:xfrm>
            <a:off x="3887788" y="29579888"/>
            <a:ext cx="196850" cy="117475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4" name="Metin kutusu 1360"/>
          <p:cNvSpPr txBox="1"/>
          <p:nvPr/>
        </p:nvSpPr>
        <p:spPr>
          <a:xfrm>
            <a:off x="2489200" y="29232225"/>
            <a:ext cx="196850" cy="115888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5" name="Metin kutusu 1361"/>
          <p:cNvSpPr txBox="1"/>
          <p:nvPr/>
        </p:nvSpPr>
        <p:spPr>
          <a:xfrm>
            <a:off x="2484438" y="29556075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6" name="Metin kutusu 1362"/>
          <p:cNvSpPr txBox="1"/>
          <p:nvPr/>
        </p:nvSpPr>
        <p:spPr>
          <a:xfrm>
            <a:off x="3887788" y="29222700"/>
            <a:ext cx="196850" cy="123825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7" name="Metin kutusu 1363"/>
          <p:cNvSpPr txBox="1"/>
          <p:nvPr/>
        </p:nvSpPr>
        <p:spPr>
          <a:xfrm>
            <a:off x="3887788" y="2938462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8" name="Metin kutusu 1364"/>
          <p:cNvSpPr txBox="1"/>
          <p:nvPr/>
        </p:nvSpPr>
        <p:spPr>
          <a:xfrm>
            <a:off x="2489200" y="29224288"/>
            <a:ext cx="196850" cy="115887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9" name="Metin kutusu 1365"/>
          <p:cNvSpPr txBox="1"/>
          <p:nvPr/>
        </p:nvSpPr>
        <p:spPr>
          <a:xfrm>
            <a:off x="2484438" y="29378275"/>
            <a:ext cx="196850" cy="1412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0" name="Metin kutusu 1367"/>
          <p:cNvSpPr txBox="1"/>
          <p:nvPr/>
        </p:nvSpPr>
        <p:spPr>
          <a:xfrm>
            <a:off x="3887788" y="29222700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1" name="Metin kutusu 1368"/>
          <p:cNvSpPr txBox="1"/>
          <p:nvPr/>
        </p:nvSpPr>
        <p:spPr>
          <a:xfrm>
            <a:off x="3887788" y="29376688"/>
            <a:ext cx="196850" cy="115887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2" name="Metin kutusu 1369"/>
          <p:cNvSpPr txBox="1"/>
          <p:nvPr/>
        </p:nvSpPr>
        <p:spPr>
          <a:xfrm>
            <a:off x="3887788" y="29222700"/>
            <a:ext cx="196850" cy="115888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3" name="Metin kutusu 1370"/>
          <p:cNvSpPr txBox="1"/>
          <p:nvPr/>
        </p:nvSpPr>
        <p:spPr>
          <a:xfrm>
            <a:off x="3887788" y="29376688"/>
            <a:ext cx="196850" cy="115887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4" name="Metin kutusu 1371"/>
          <p:cNvSpPr txBox="1"/>
          <p:nvPr/>
        </p:nvSpPr>
        <p:spPr>
          <a:xfrm>
            <a:off x="3887788" y="29579888"/>
            <a:ext cx="196850" cy="117475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5" name="Metin kutusu 1372"/>
          <p:cNvSpPr txBox="1"/>
          <p:nvPr/>
        </p:nvSpPr>
        <p:spPr>
          <a:xfrm>
            <a:off x="3887788" y="29579888"/>
            <a:ext cx="196850" cy="117475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6" name="Metin kutusu 1373"/>
          <p:cNvSpPr txBox="1"/>
          <p:nvPr/>
        </p:nvSpPr>
        <p:spPr>
          <a:xfrm>
            <a:off x="2489200" y="29232225"/>
            <a:ext cx="196850" cy="115888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7" name="Metin kutusu 1374"/>
          <p:cNvSpPr txBox="1"/>
          <p:nvPr/>
        </p:nvSpPr>
        <p:spPr>
          <a:xfrm>
            <a:off x="2484438" y="29400500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8" name="Metin kutusu 1375"/>
          <p:cNvSpPr txBox="1"/>
          <p:nvPr/>
        </p:nvSpPr>
        <p:spPr>
          <a:xfrm>
            <a:off x="2484438" y="29556075"/>
            <a:ext cx="196850" cy="123825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9" name="Metin kutusu 1376"/>
          <p:cNvSpPr txBox="1"/>
          <p:nvPr/>
        </p:nvSpPr>
        <p:spPr>
          <a:xfrm>
            <a:off x="3887788" y="29222700"/>
            <a:ext cx="196850" cy="123825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0" name="Metin kutusu 1377"/>
          <p:cNvSpPr txBox="1"/>
          <p:nvPr/>
        </p:nvSpPr>
        <p:spPr>
          <a:xfrm>
            <a:off x="3887788" y="2938462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1" name="Metin kutusu 1378"/>
          <p:cNvSpPr txBox="1"/>
          <p:nvPr/>
        </p:nvSpPr>
        <p:spPr>
          <a:xfrm>
            <a:off x="3887788" y="29587825"/>
            <a:ext cx="196850" cy="115888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>
              <a:solidFill>
                <a:srgbClr val="FF0000"/>
              </a:solidFill>
            </a:endParaRPr>
          </a:p>
        </p:txBody>
      </p:sp>
      <p:sp>
        <p:nvSpPr>
          <p:cNvPr id="32" name="Metin kutusu 1379"/>
          <p:cNvSpPr txBox="1"/>
          <p:nvPr/>
        </p:nvSpPr>
        <p:spPr>
          <a:xfrm>
            <a:off x="4859338" y="29232225"/>
            <a:ext cx="196850" cy="115888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3" name="Metin kutusu 1380"/>
          <p:cNvSpPr txBox="1"/>
          <p:nvPr/>
        </p:nvSpPr>
        <p:spPr>
          <a:xfrm>
            <a:off x="4854575" y="29400500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4" name="Metin kutusu 1381"/>
          <p:cNvSpPr txBox="1"/>
          <p:nvPr/>
        </p:nvSpPr>
        <p:spPr>
          <a:xfrm>
            <a:off x="4854575" y="29556075"/>
            <a:ext cx="196850" cy="123825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5" name="Metin kutusu 1382"/>
          <p:cNvSpPr txBox="1"/>
          <p:nvPr/>
        </p:nvSpPr>
        <p:spPr>
          <a:xfrm>
            <a:off x="2489200" y="30122813"/>
            <a:ext cx="196850" cy="117475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6" name="Metin kutusu 1383"/>
          <p:cNvSpPr txBox="1"/>
          <p:nvPr/>
        </p:nvSpPr>
        <p:spPr>
          <a:xfrm>
            <a:off x="2484438" y="30284738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7" name="Metin kutusu 1384"/>
          <p:cNvSpPr txBox="1"/>
          <p:nvPr/>
        </p:nvSpPr>
        <p:spPr>
          <a:xfrm>
            <a:off x="2484438" y="30446663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8" name="Metin kutusu 1385"/>
          <p:cNvSpPr txBox="1"/>
          <p:nvPr/>
        </p:nvSpPr>
        <p:spPr>
          <a:xfrm>
            <a:off x="3887788" y="30113288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9" name="Metin kutusu 1386"/>
          <p:cNvSpPr txBox="1"/>
          <p:nvPr/>
        </p:nvSpPr>
        <p:spPr>
          <a:xfrm>
            <a:off x="3887788" y="30275213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0" name="Metin kutusu 1387"/>
          <p:cNvSpPr txBox="1"/>
          <p:nvPr/>
        </p:nvSpPr>
        <p:spPr>
          <a:xfrm>
            <a:off x="3887788" y="30113288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1" name="Metin kutusu 1388"/>
          <p:cNvSpPr txBox="1"/>
          <p:nvPr/>
        </p:nvSpPr>
        <p:spPr>
          <a:xfrm>
            <a:off x="3887788" y="30275213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2" name="Metin kutusu 1389"/>
          <p:cNvSpPr txBox="1"/>
          <p:nvPr/>
        </p:nvSpPr>
        <p:spPr>
          <a:xfrm>
            <a:off x="3887788" y="30472063"/>
            <a:ext cx="196850" cy="115887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3" name="Metin kutusu 1390"/>
          <p:cNvSpPr txBox="1"/>
          <p:nvPr/>
        </p:nvSpPr>
        <p:spPr>
          <a:xfrm>
            <a:off x="2489200" y="30122813"/>
            <a:ext cx="196850" cy="117475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4" name="Metin kutusu 1391"/>
          <p:cNvSpPr txBox="1"/>
          <p:nvPr/>
        </p:nvSpPr>
        <p:spPr>
          <a:xfrm>
            <a:off x="2484438" y="30446663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5" name="Metin kutusu 1392"/>
          <p:cNvSpPr txBox="1"/>
          <p:nvPr/>
        </p:nvSpPr>
        <p:spPr>
          <a:xfrm>
            <a:off x="3887788" y="30113288"/>
            <a:ext cx="196850" cy="123825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6" name="Metin kutusu 1393"/>
          <p:cNvSpPr txBox="1"/>
          <p:nvPr/>
        </p:nvSpPr>
        <p:spPr>
          <a:xfrm>
            <a:off x="3887788" y="30275213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7" name="Metin kutusu 1394"/>
          <p:cNvSpPr txBox="1"/>
          <p:nvPr/>
        </p:nvSpPr>
        <p:spPr>
          <a:xfrm>
            <a:off x="2489200" y="30114875"/>
            <a:ext cx="196850" cy="117475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8" name="Metin kutusu 1395"/>
          <p:cNvSpPr txBox="1"/>
          <p:nvPr/>
        </p:nvSpPr>
        <p:spPr>
          <a:xfrm>
            <a:off x="2484438" y="30270450"/>
            <a:ext cx="196850" cy="1412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9" name="Metin kutusu 1396"/>
          <p:cNvSpPr txBox="1"/>
          <p:nvPr/>
        </p:nvSpPr>
        <p:spPr>
          <a:xfrm>
            <a:off x="2484438" y="30446663"/>
            <a:ext cx="204787" cy="160337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0" name="Metin kutusu 1397"/>
          <p:cNvSpPr txBox="1"/>
          <p:nvPr/>
        </p:nvSpPr>
        <p:spPr>
          <a:xfrm>
            <a:off x="3887788" y="30113288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1" name="Metin kutusu 1398"/>
          <p:cNvSpPr txBox="1"/>
          <p:nvPr/>
        </p:nvSpPr>
        <p:spPr>
          <a:xfrm>
            <a:off x="3887788" y="30267275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2" name="Metin kutusu 1399"/>
          <p:cNvSpPr txBox="1"/>
          <p:nvPr/>
        </p:nvSpPr>
        <p:spPr>
          <a:xfrm>
            <a:off x="3887788" y="30113288"/>
            <a:ext cx="196850" cy="117475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3" name="Metin kutusu 1400"/>
          <p:cNvSpPr txBox="1"/>
          <p:nvPr/>
        </p:nvSpPr>
        <p:spPr>
          <a:xfrm>
            <a:off x="3887788" y="30267275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4" name="Metin kutusu 1401"/>
          <p:cNvSpPr txBox="1"/>
          <p:nvPr/>
        </p:nvSpPr>
        <p:spPr>
          <a:xfrm>
            <a:off x="3887788" y="30472063"/>
            <a:ext cx="196850" cy="115887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5" name="Metin kutusu 1402"/>
          <p:cNvSpPr txBox="1"/>
          <p:nvPr/>
        </p:nvSpPr>
        <p:spPr>
          <a:xfrm>
            <a:off x="3887788" y="30472063"/>
            <a:ext cx="196850" cy="115887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6" name="Metin kutusu 1403"/>
          <p:cNvSpPr txBox="1"/>
          <p:nvPr/>
        </p:nvSpPr>
        <p:spPr>
          <a:xfrm>
            <a:off x="2489200" y="30122813"/>
            <a:ext cx="196850" cy="117475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7" name="Metin kutusu 1404"/>
          <p:cNvSpPr txBox="1"/>
          <p:nvPr/>
        </p:nvSpPr>
        <p:spPr>
          <a:xfrm>
            <a:off x="2484438" y="3029267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8" name="Metin kutusu 1405"/>
          <p:cNvSpPr txBox="1"/>
          <p:nvPr/>
        </p:nvSpPr>
        <p:spPr>
          <a:xfrm>
            <a:off x="2484438" y="30446663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9" name="Metin kutusu 1406"/>
          <p:cNvSpPr txBox="1"/>
          <p:nvPr/>
        </p:nvSpPr>
        <p:spPr>
          <a:xfrm>
            <a:off x="3887788" y="30113288"/>
            <a:ext cx="196850" cy="123825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60" name="Metin kutusu 1407"/>
          <p:cNvSpPr txBox="1"/>
          <p:nvPr/>
        </p:nvSpPr>
        <p:spPr>
          <a:xfrm>
            <a:off x="3887788" y="30275213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61" name="Metin kutusu 1408"/>
          <p:cNvSpPr txBox="1"/>
          <p:nvPr/>
        </p:nvSpPr>
        <p:spPr>
          <a:xfrm>
            <a:off x="3887788" y="30480000"/>
            <a:ext cx="196850" cy="115888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62" name="Metin kutusu 1409"/>
          <p:cNvSpPr txBox="1"/>
          <p:nvPr/>
        </p:nvSpPr>
        <p:spPr>
          <a:xfrm>
            <a:off x="4859338" y="30122813"/>
            <a:ext cx="196850" cy="117475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63" name="Metin kutusu 1410"/>
          <p:cNvSpPr txBox="1"/>
          <p:nvPr/>
        </p:nvSpPr>
        <p:spPr>
          <a:xfrm>
            <a:off x="4854575" y="3029267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64" name="Metin kutusu 1411"/>
          <p:cNvSpPr txBox="1"/>
          <p:nvPr/>
        </p:nvSpPr>
        <p:spPr>
          <a:xfrm>
            <a:off x="4854575" y="30446663"/>
            <a:ext cx="196850" cy="123825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9488" name="Slayt Numarası Yer Tutucusu 1948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893C-C32F-4835-A1E5-850973405C58}" type="slidenum">
              <a:rPr lang="tr-TR" smtClean="0"/>
              <a:t>22</a:t>
            </a:fld>
            <a:endParaRPr lang="tr-TR"/>
          </a:p>
        </p:txBody>
      </p:sp>
      <p:pic>
        <p:nvPicPr>
          <p:cNvPr id="65" name="Resim 64"/>
          <p:cNvPicPr/>
          <p:nvPr/>
        </p:nvPicPr>
        <p:blipFill>
          <a:blip r:embed="rId2"/>
          <a:stretch>
            <a:fillRect/>
          </a:stretch>
        </p:blipFill>
        <p:spPr>
          <a:xfrm>
            <a:off x="107504" y="188640"/>
            <a:ext cx="2736304" cy="576064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/>
          <a:srcRect b="2001"/>
          <a:stretch/>
        </p:blipFill>
        <p:spPr>
          <a:xfrm>
            <a:off x="611560" y="1141626"/>
            <a:ext cx="8075240" cy="5213135"/>
          </a:xfrm>
          <a:prstGeom prst="rect">
            <a:avLst/>
          </a:prstGeom>
          <a:ln w="9525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956215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etin kutusu 4"/>
          <p:cNvSpPr txBox="1"/>
          <p:nvPr/>
        </p:nvSpPr>
        <p:spPr>
          <a:xfrm>
            <a:off x="1559037" y="458783"/>
            <a:ext cx="69847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DÜZELTİCİ FAALİYETLER</a:t>
            </a:r>
            <a:endParaRPr lang="tr-TR" sz="3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Metin kutusu 1352"/>
          <p:cNvSpPr txBox="1"/>
          <p:nvPr/>
        </p:nvSpPr>
        <p:spPr>
          <a:xfrm>
            <a:off x="2489200" y="29232225"/>
            <a:ext cx="196850" cy="115888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7" name="Metin kutusu 1353"/>
          <p:cNvSpPr txBox="1"/>
          <p:nvPr/>
        </p:nvSpPr>
        <p:spPr>
          <a:xfrm>
            <a:off x="2484438" y="29394150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8" name="Metin kutusu 1354"/>
          <p:cNvSpPr txBox="1"/>
          <p:nvPr/>
        </p:nvSpPr>
        <p:spPr>
          <a:xfrm>
            <a:off x="2484438" y="29556075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9" name="Metin kutusu 1355"/>
          <p:cNvSpPr txBox="1"/>
          <p:nvPr/>
        </p:nvSpPr>
        <p:spPr>
          <a:xfrm>
            <a:off x="3887788" y="29222700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0" name="Metin kutusu 1356"/>
          <p:cNvSpPr txBox="1"/>
          <p:nvPr/>
        </p:nvSpPr>
        <p:spPr>
          <a:xfrm>
            <a:off x="3887788" y="2938462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1" name="Metin kutusu 1357"/>
          <p:cNvSpPr txBox="1"/>
          <p:nvPr/>
        </p:nvSpPr>
        <p:spPr>
          <a:xfrm>
            <a:off x="3887788" y="29222700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2" name="Metin kutusu 1358"/>
          <p:cNvSpPr txBox="1"/>
          <p:nvPr/>
        </p:nvSpPr>
        <p:spPr>
          <a:xfrm>
            <a:off x="3887788" y="2938462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3" name="Metin kutusu 1359"/>
          <p:cNvSpPr txBox="1"/>
          <p:nvPr/>
        </p:nvSpPr>
        <p:spPr>
          <a:xfrm>
            <a:off x="3887788" y="29579888"/>
            <a:ext cx="196850" cy="117475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4" name="Metin kutusu 1360"/>
          <p:cNvSpPr txBox="1"/>
          <p:nvPr/>
        </p:nvSpPr>
        <p:spPr>
          <a:xfrm>
            <a:off x="2489200" y="29232225"/>
            <a:ext cx="196850" cy="115888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5" name="Metin kutusu 1361"/>
          <p:cNvSpPr txBox="1"/>
          <p:nvPr/>
        </p:nvSpPr>
        <p:spPr>
          <a:xfrm>
            <a:off x="2484438" y="29556075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6" name="Metin kutusu 1362"/>
          <p:cNvSpPr txBox="1"/>
          <p:nvPr/>
        </p:nvSpPr>
        <p:spPr>
          <a:xfrm>
            <a:off x="3887788" y="29222700"/>
            <a:ext cx="196850" cy="123825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7" name="Metin kutusu 1363"/>
          <p:cNvSpPr txBox="1"/>
          <p:nvPr/>
        </p:nvSpPr>
        <p:spPr>
          <a:xfrm>
            <a:off x="3887788" y="2938462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8" name="Metin kutusu 1364"/>
          <p:cNvSpPr txBox="1"/>
          <p:nvPr/>
        </p:nvSpPr>
        <p:spPr>
          <a:xfrm>
            <a:off x="2489200" y="29224288"/>
            <a:ext cx="196850" cy="115887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9" name="Metin kutusu 1365"/>
          <p:cNvSpPr txBox="1"/>
          <p:nvPr/>
        </p:nvSpPr>
        <p:spPr>
          <a:xfrm>
            <a:off x="2484438" y="29378275"/>
            <a:ext cx="196850" cy="1412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0" name="Metin kutusu 1367"/>
          <p:cNvSpPr txBox="1"/>
          <p:nvPr/>
        </p:nvSpPr>
        <p:spPr>
          <a:xfrm>
            <a:off x="3887788" y="29222700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1" name="Metin kutusu 1368"/>
          <p:cNvSpPr txBox="1"/>
          <p:nvPr/>
        </p:nvSpPr>
        <p:spPr>
          <a:xfrm>
            <a:off x="3887788" y="29376688"/>
            <a:ext cx="196850" cy="115887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2" name="Metin kutusu 1369"/>
          <p:cNvSpPr txBox="1"/>
          <p:nvPr/>
        </p:nvSpPr>
        <p:spPr>
          <a:xfrm>
            <a:off x="3887788" y="29222700"/>
            <a:ext cx="196850" cy="115888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3" name="Metin kutusu 1370"/>
          <p:cNvSpPr txBox="1"/>
          <p:nvPr/>
        </p:nvSpPr>
        <p:spPr>
          <a:xfrm>
            <a:off x="3887788" y="29376688"/>
            <a:ext cx="196850" cy="115887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4" name="Metin kutusu 1371"/>
          <p:cNvSpPr txBox="1"/>
          <p:nvPr/>
        </p:nvSpPr>
        <p:spPr>
          <a:xfrm>
            <a:off x="3887788" y="29579888"/>
            <a:ext cx="196850" cy="117475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5" name="Metin kutusu 1372"/>
          <p:cNvSpPr txBox="1"/>
          <p:nvPr/>
        </p:nvSpPr>
        <p:spPr>
          <a:xfrm>
            <a:off x="3887788" y="29579888"/>
            <a:ext cx="196850" cy="117475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6" name="Metin kutusu 1373"/>
          <p:cNvSpPr txBox="1"/>
          <p:nvPr/>
        </p:nvSpPr>
        <p:spPr>
          <a:xfrm>
            <a:off x="2489200" y="29232225"/>
            <a:ext cx="196850" cy="115888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7" name="Metin kutusu 1374"/>
          <p:cNvSpPr txBox="1"/>
          <p:nvPr/>
        </p:nvSpPr>
        <p:spPr>
          <a:xfrm>
            <a:off x="2484438" y="29400500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8" name="Metin kutusu 1375"/>
          <p:cNvSpPr txBox="1"/>
          <p:nvPr/>
        </p:nvSpPr>
        <p:spPr>
          <a:xfrm>
            <a:off x="2484438" y="29556075"/>
            <a:ext cx="196850" cy="123825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9" name="Metin kutusu 1376"/>
          <p:cNvSpPr txBox="1"/>
          <p:nvPr/>
        </p:nvSpPr>
        <p:spPr>
          <a:xfrm>
            <a:off x="3887788" y="29222700"/>
            <a:ext cx="196850" cy="123825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0" name="Metin kutusu 1377"/>
          <p:cNvSpPr txBox="1"/>
          <p:nvPr/>
        </p:nvSpPr>
        <p:spPr>
          <a:xfrm>
            <a:off x="3887788" y="2938462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1" name="Metin kutusu 1378"/>
          <p:cNvSpPr txBox="1"/>
          <p:nvPr/>
        </p:nvSpPr>
        <p:spPr>
          <a:xfrm>
            <a:off x="3887788" y="29587825"/>
            <a:ext cx="196850" cy="115888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>
              <a:solidFill>
                <a:srgbClr val="FF0000"/>
              </a:solidFill>
            </a:endParaRPr>
          </a:p>
        </p:txBody>
      </p:sp>
      <p:sp>
        <p:nvSpPr>
          <p:cNvPr id="32" name="Metin kutusu 1379"/>
          <p:cNvSpPr txBox="1"/>
          <p:nvPr/>
        </p:nvSpPr>
        <p:spPr>
          <a:xfrm>
            <a:off x="4859338" y="29232225"/>
            <a:ext cx="196850" cy="115888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3" name="Metin kutusu 1380"/>
          <p:cNvSpPr txBox="1"/>
          <p:nvPr/>
        </p:nvSpPr>
        <p:spPr>
          <a:xfrm>
            <a:off x="4854575" y="29400500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4" name="Metin kutusu 1381"/>
          <p:cNvSpPr txBox="1"/>
          <p:nvPr/>
        </p:nvSpPr>
        <p:spPr>
          <a:xfrm>
            <a:off x="4854575" y="29556075"/>
            <a:ext cx="196850" cy="123825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5" name="Metin kutusu 1382"/>
          <p:cNvSpPr txBox="1"/>
          <p:nvPr/>
        </p:nvSpPr>
        <p:spPr>
          <a:xfrm>
            <a:off x="2489200" y="30122813"/>
            <a:ext cx="196850" cy="117475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6" name="Metin kutusu 1383"/>
          <p:cNvSpPr txBox="1"/>
          <p:nvPr/>
        </p:nvSpPr>
        <p:spPr>
          <a:xfrm>
            <a:off x="2484438" y="30284738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7" name="Metin kutusu 1384"/>
          <p:cNvSpPr txBox="1"/>
          <p:nvPr/>
        </p:nvSpPr>
        <p:spPr>
          <a:xfrm>
            <a:off x="2484438" y="30446663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8" name="Metin kutusu 1385"/>
          <p:cNvSpPr txBox="1"/>
          <p:nvPr/>
        </p:nvSpPr>
        <p:spPr>
          <a:xfrm>
            <a:off x="3887788" y="30113288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9" name="Metin kutusu 1386"/>
          <p:cNvSpPr txBox="1"/>
          <p:nvPr/>
        </p:nvSpPr>
        <p:spPr>
          <a:xfrm>
            <a:off x="3887788" y="30275213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0" name="Metin kutusu 1387"/>
          <p:cNvSpPr txBox="1"/>
          <p:nvPr/>
        </p:nvSpPr>
        <p:spPr>
          <a:xfrm>
            <a:off x="3887788" y="30113288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1" name="Metin kutusu 1388"/>
          <p:cNvSpPr txBox="1"/>
          <p:nvPr/>
        </p:nvSpPr>
        <p:spPr>
          <a:xfrm>
            <a:off x="3887788" y="30275213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2" name="Metin kutusu 1389"/>
          <p:cNvSpPr txBox="1"/>
          <p:nvPr/>
        </p:nvSpPr>
        <p:spPr>
          <a:xfrm>
            <a:off x="3887788" y="30472063"/>
            <a:ext cx="196850" cy="115887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3" name="Metin kutusu 1390"/>
          <p:cNvSpPr txBox="1"/>
          <p:nvPr/>
        </p:nvSpPr>
        <p:spPr>
          <a:xfrm>
            <a:off x="2489200" y="30122813"/>
            <a:ext cx="196850" cy="117475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4" name="Metin kutusu 1391"/>
          <p:cNvSpPr txBox="1"/>
          <p:nvPr/>
        </p:nvSpPr>
        <p:spPr>
          <a:xfrm>
            <a:off x="2484438" y="30446663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5" name="Metin kutusu 1392"/>
          <p:cNvSpPr txBox="1"/>
          <p:nvPr/>
        </p:nvSpPr>
        <p:spPr>
          <a:xfrm>
            <a:off x="3887788" y="30113288"/>
            <a:ext cx="196850" cy="123825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6" name="Metin kutusu 1393"/>
          <p:cNvSpPr txBox="1"/>
          <p:nvPr/>
        </p:nvSpPr>
        <p:spPr>
          <a:xfrm>
            <a:off x="3887788" y="30275213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7" name="Metin kutusu 1394"/>
          <p:cNvSpPr txBox="1"/>
          <p:nvPr/>
        </p:nvSpPr>
        <p:spPr>
          <a:xfrm>
            <a:off x="2489200" y="30114875"/>
            <a:ext cx="196850" cy="117475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8" name="Metin kutusu 1395"/>
          <p:cNvSpPr txBox="1"/>
          <p:nvPr/>
        </p:nvSpPr>
        <p:spPr>
          <a:xfrm>
            <a:off x="2484438" y="30270450"/>
            <a:ext cx="196850" cy="1412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9" name="Metin kutusu 1396"/>
          <p:cNvSpPr txBox="1"/>
          <p:nvPr/>
        </p:nvSpPr>
        <p:spPr>
          <a:xfrm>
            <a:off x="2484438" y="30446663"/>
            <a:ext cx="204787" cy="160337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0" name="Metin kutusu 1397"/>
          <p:cNvSpPr txBox="1"/>
          <p:nvPr/>
        </p:nvSpPr>
        <p:spPr>
          <a:xfrm>
            <a:off x="3887788" y="30113288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1" name="Metin kutusu 1398"/>
          <p:cNvSpPr txBox="1"/>
          <p:nvPr/>
        </p:nvSpPr>
        <p:spPr>
          <a:xfrm>
            <a:off x="3887788" y="30267275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2" name="Metin kutusu 1399"/>
          <p:cNvSpPr txBox="1"/>
          <p:nvPr/>
        </p:nvSpPr>
        <p:spPr>
          <a:xfrm>
            <a:off x="3887788" y="30113288"/>
            <a:ext cx="196850" cy="117475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3" name="Metin kutusu 1400"/>
          <p:cNvSpPr txBox="1"/>
          <p:nvPr/>
        </p:nvSpPr>
        <p:spPr>
          <a:xfrm>
            <a:off x="3887788" y="30267275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4" name="Metin kutusu 1401"/>
          <p:cNvSpPr txBox="1"/>
          <p:nvPr/>
        </p:nvSpPr>
        <p:spPr>
          <a:xfrm>
            <a:off x="3887788" y="30472063"/>
            <a:ext cx="196850" cy="115887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5" name="Metin kutusu 1402"/>
          <p:cNvSpPr txBox="1"/>
          <p:nvPr/>
        </p:nvSpPr>
        <p:spPr>
          <a:xfrm>
            <a:off x="3887788" y="30472063"/>
            <a:ext cx="196850" cy="115887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6" name="Metin kutusu 1403"/>
          <p:cNvSpPr txBox="1"/>
          <p:nvPr/>
        </p:nvSpPr>
        <p:spPr>
          <a:xfrm>
            <a:off x="2489200" y="30122813"/>
            <a:ext cx="196850" cy="117475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7" name="Metin kutusu 1404"/>
          <p:cNvSpPr txBox="1"/>
          <p:nvPr/>
        </p:nvSpPr>
        <p:spPr>
          <a:xfrm>
            <a:off x="2484438" y="3029267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8" name="Metin kutusu 1405"/>
          <p:cNvSpPr txBox="1"/>
          <p:nvPr/>
        </p:nvSpPr>
        <p:spPr>
          <a:xfrm>
            <a:off x="2484438" y="30446663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9" name="Metin kutusu 1406"/>
          <p:cNvSpPr txBox="1"/>
          <p:nvPr/>
        </p:nvSpPr>
        <p:spPr>
          <a:xfrm>
            <a:off x="3887788" y="30113288"/>
            <a:ext cx="196850" cy="123825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60" name="Metin kutusu 1407"/>
          <p:cNvSpPr txBox="1"/>
          <p:nvPr/>
        </p:nvSpPr>
        <p:spPr>
          <a:xfrm>
            <a:off x="3887788" y="30275213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61" name="Metin kutusu 1408"/>
          <p:cNvSpPr txBox="1"/>
          <p:nvPr/>
        </p:nvSpPr>
        <p:spPr>
          <a:xfrm>
            <a:off x="3887788" y="30480000"/>
            <a:ext cx="196850" cy="115888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62" name="Metin kutusu 1409"/>
          <p:cNvSpPr txBox="1"/>
          <p:nvPr/>
        </p:nvSpPr>
        <p:spPr>
          <a:xfrm>
            <a:off x="4859338" y="30122813"/>
            <a:ext cx="196850" cy="117475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63" name="Metin kutusu 1410"/>
          <p:cNvSpPr txBox="1"/>
          <p:nvPr/>
        </p:nvSpPr>
        <p:spPr>
          <a:xfrm>
            <a:off x="4854575" y="3029267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64" name="Metin kutusu 1411"/>
          <p:cNvSpPr txBox="1"/>
          <p:nvPr/>
        </p:nvSpPr>
        <p:spPr>
          <a:xfrm>
            <a:off x="4854575" y="30446663"/>
            <a:ext cx="196850" cy="123825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9488" name="Slayt Numarası Yer Tutucusu 1948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893C-C32F-4835-A1E5-850973405C58}" type="slidenum">
              <a:rPr lang="tr-TR" smtClean="0"/>
              <a:t>23</a:t>
            </a:fld>
            <a:endParaRPr lang="tr-TR"/>
          </a:p>
        </p:txBody>
      </p:sp>
      <p:pic>
        <p:nvPicPr>
          <p:cNvPr id="65" name="Resim 64"/>
          <p:cNvPicPr/>
          <p:nvPr/>
        </p:nvPicPr>
        <p:blipFill>
          <a:blip r:embed="rId2"/>
          <a:stretch>
            <a:fillRect/>
          </a:stretch>
        </p:blipFill>
        <p:spPr>
          <a:xfrm>
            <a:off x="107504" y="227441"/>
            <a:ext cx="2736304" cy="576064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/>
          <a:srcRect t="1" b="-260"/>
          <a:stretch/>
        </p:blipFill>
        <p:spPr>
          <a:xfrm>
            <a:off x="528179" y="1336456"/>
            <a:ext cx="8076269" cy="5018306"/>
          </a:xfrm>
          <a:prstGeom prst="rect">
            <a:avLst/>
          </a:prstGeom>
          <a:ln w="9525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206621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etin kutusu 4"/>
          <p:cNvSpPr txBox="1"/>
          <p:nvPr/>
        </p:nvSpPr>
        <p:spPr>
          <a:xfrm>
            <a:off x="1559037" y="458783"/>
            <a:ext cx="69847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DÜZELTİCİ FAALİYETLER</a:t>
            </a:r>
            <a:endParaRPr lang="tr-TR" sz="3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Metin kutusu 1352"/>
          <p:cNvSpPr txBox="1"/>
          <p:nvPr/>
        </p:nvSpPr>
        <p:spPr>
          <a:xfrm>
            <a:off x="2489200" y="29232225"/>
            <a:ext cx="196850" cy="115888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7" name="Metin kutusu 1353"/>
          <p:cNvSpPr txBox="1"/>
          <p:nvPr/>
        </p:nvSpPr>
        <p:spPr>
          <a:xfrm>
            <a:off x="2484438" y="29394150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8" name="Metin kutusu 1354"/>
          <p:cNvSpPr txBox="1"/>
          <p:nvPr/>
        </p:nvSpPr>
        <p:spPr>
          <a:xfrm>
            <a:off x="2484438" y="29556075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9" name="Metin kutusu 1355"/>
          <p:cNvSpPr txBox="1"/>
          <p:nvPr/>
        </p:nvSpPr>
        <p:spPr>
          <a:xfrm>
            <a:off x="3887788" y="29222700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0" name="Metin kutusu 1356"/>
          <p:cNvSpPr txBox="1"/>
          <p:nvPr/>
        </p:nvSpPr>
        <p:spPr>
          <a:xfrm>
            <a:off x="3887788" y="2938462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1" name="Metin kutusu 1357"/>
          <p:cNvSpPr txBox="1"/>
          <p:nvPr/>
        </p:nvSpPr>
        <p:spPr>
          <a:xfrm>
            <a:off x="3887788" y="29222700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2" name="Metin kutusu 1358"/>
          <p:cNvSpPr txBox="1"/>
          <p:nvPr/>
        </p:nvSpPr>
        <p:spPr>
          <a:xfrm>
            <a:off x="3887788" y="2938462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3" name="Metin kutusu 1359"/>
          <p:cNvSpPr txBox="1"/>
          <p:nvPr/>
        </p:nvSpPr>
        <p:spPr>
          <a:xfrm>
            <a:off x="3887788" y="29579888"/>
            <a:ext cx="196850" cy="117475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4" name="Metin kutusu 1360"/>
          <p:cNvSpPr txBox="1"/>
          <p:nvPr/>
        </p:nvSpPr>
        <p:spPr>
          <a:xfrm>
            <a:off x="2489200" y="29232225"/>
            <a:ext cx="196850" cy="115888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5" name="Metin kutusu 1361"/>
          <p:cNvSpPr txBox="1"/>
          <p:nvPr/>
        </p:nvSpPr>
        <p:spPr>
          <a:xfrm>
            <a:off x="2484438" y="29556075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6" name="Metin kutusu 1362"/>
          <p:cNvSpPr txBox="1"/>
          <p:nvPr/>
        </p:nvSpPr>
        <p:spPr>
          <a:xfrm>
            <a:off x="3887788" y="29222700"/>
            <a:ext cx="196850" cy="123825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7" name="Metin kutusu 1363"/>
          <p:cNvSpPr txBox="1"/>
          <p:nvPr/>
        </p:nvSpPr>
        <p:spPr>
          <a:xfrm>
            <a:off x="3887788" y="2938462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8" name="Metin kutusu 1364"/>
          <p:cNvSpPr txBox="1"/>
          <p:nvPr/>
        </p:nvSpPr>
        <p:spPr>
          <a:xfrm>
            <a:off x="2489200" y="29224288"/>
            <a:ext cx="196850" cy="115887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9" name="Metin kutusu 1365"/>
          <p:cNvSpPr txBox="1"/>
          <p:nvPr/>
        </p:nvSpPr>
        <p:spPr>
          <a:xfrm>
            <a:off x="2484438" y="29378275"/>
            <a:ext cx="196850" cy="1412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0" name="Metin kutusu 1367"/>
          <p:cNvSpPr txBox="1"/>
          <p:nvPr/>
        </p:nvSpPr>
        <p:spPr>
          <a:xfrm>
            <a:off x="3887788" y="29222700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1" name="Metin kutusu 1368"/>
          <p:cNvSpPr txBox="1"/>
          <p:nvPr/>
        </p:nvSpPr>
        <p:spPr>
          <a:xfrm>
            <a:off x="3887788" y="29376688"/>
            <a:ext cx="196850" cy="115887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2" name="Metin kutusu 1369"/>
          <p:cNvSpPr txBox="1"/>
          <p:nvPr/>
        </p:nvSpPr>
        <p:spPr>
          <a:xfrm>
            <a:off x="3887788" y="29222700"/>
            <a:ext cx="196850" cy="115888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3" name="Metin kutusu 1370"/>
          <p:cNvSpPr txBox="1"/>
          <p:nvPr/>
        </p:nvSpPr>
        <p:spPr>
          <a:xfrm>
            <a:off x="3887788" y="29376688"/>
            <a:ext cx="196850" cy="115887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4" name="Metin kutusu 1371"/>
          <p:cNvSpPr txBox="1"/>
          <p:nvPr/>
        </p:nvSpPr>
        <p:spPr>
          <a:xfrm>
            <a:off x="3887788" y="29579888"/>
            <a:ext cx="196850" cy="117475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5" name="Metin kutusu 1372"/>
          <p:cNvSpPr txBox="1"/>
          <p:nvPr/>
        </p:nvSpPr>
        <p:spPr>
          <a:xfrm>
            <a:off x="3887788" y="29579888"/>
            <a:ext cx="196850" cy="117475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6" name="Metin kutusu 1373"/>
          <p:cNvSpPr txBox="1"/>
          <p:nvPr/>
        </p:nvSpPr>
        <p:spPr>
          <a:xfrm>
            <a:off x="2489200" y="29232225"/>
            <a:ext cx="196850" cy="115888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7" name="Metin kutusu 1374"/>
          <p:cNvSpPr txBox="1"/>
          <p:nvPr/>
        </p:nvSpPr>
        <p:spPr>
          <a:xfrm>
            <a:off x="2484438" y="29400500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8" name="Metin kutusu 1375"/>
          <p:cNvSpPr txBox="1"/>
          <p:nvPr/>
        </p:nvSpPr>
        <p:spPr>
          <a:xfrm>
            <a:off x="2484438" y="29556075"/>
            <a:ext cx="196850" cy="123825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9" name="Metin kutusu 1376"/>
          <p:cNvSpPr txBox="1"/>
          <p:nvPr/>
        </p:nvSpPr>
        <p:spPr>
          <a:xfrm>
            <a:off x="3887788" y="29222700"/>
            <a:ext cx="196850" cy="123825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0" name="Metin kutusu 1377"/>
          <p:cNvSpPr txBox="1"/>
          <p:nvPr/>
        </p:nvSpPr>
        <p:spPr>
          <a:xfrm>
            <a:off x="3887788" y="2938462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1" name="Metin kutusu 1378"/>
          <p:cNvSpPr txBox="1"/>
          <p:nvPr/>
        </p:nvSpPr>
        <p:spPr>
          <a:xfrm>
            <a:off x="3887788" y="29587825"/>
            <a:ext cx="196850" cy="115888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>
              <a:solidFill>
                <a:srgbClr val="FF0000"/>
              </a:solidFill>
            </a:endParaRPr>
          </a:p>
        </p:txBody>
      </p:sp>
      <p:sp>
        <p:nvSpPr>
          <p:cNvPr id="32" name="Metin kutusu 1379"/>
          <p:cNvSpPr txBox="1"/>
          <p:nvPr/>
        </p:nvSpPr>
        <p:spPr>
          <a:xfrm>
            <a:off x="4859338" y="29232225"/>
            <a:ext cx="196850" cy="115888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3" name="Metin kutusu 1380"/>
          <p:cNvSpPr txBox="1"/>
          <p:nvPr/>
        </p:nvSpPr>
        <p:spPr>
          <a:xfrm>
            <a:off x="4854575" y="29400500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4" name="Metin kutusu 1381"/>
          <p:cNvSpPr txBox="1"/>
          <p:nvPr/>
        </p:nvSpPr>
        <p:spPr>
          <a:xfrm>
            <a:off x="4854575" y="29556075"/>
            <a:ext cx="196850" cy="123825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5" name="Metin kutusu 1382"/>
          <p:cNvSpPr txBox="1"/>
          <p:nvPr/>
        </p:nvSpPr>
        <p:spPr>
          <a:xfrm>
            <a:off x="2489200" y="30122813"/>
            <a:ext cx="196850" cy="117475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6" name="Metin kutusu 1383"/>
          <p:cNvSpPr txBox="1"/>
          <p:nvPr/>
        </p:nvSpPr>
        <p:spPr>
          <a:xfrm>
            <a:off x="2484438" y="30284738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7" name="Metin kutusu 1384"/>
          <p:cNvSpPr txBox="1"/>
          <p:nvPr/>
        </p:nvSpPr>
        <p:spPr>
          <a:xfrm>
            <a:off x="2484438" y="30446663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8" name="Metin kutusu 1385"/>
          <p:cNvSpPr txBox="1"/>
          <p:nvPr/>
        </p:nvSpPr>
        <p:spPr>
          <a:xfrm>
            <a:off x="3887788" y="30113288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9" name="Metin kutusu 1386"/>
          <p:cNvSpPr txBox="1"/>
          <p:nvPr/>
        </p:nvSpPr>
        <p:spPr>
          <a:xfrm>
            <a:off x="3887788" y="30275213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0" name="Metin kutusu 1387"/>
          <p:cNvSpPr txBox="1"/>
          <p:nvPr/>
        </p:nvSpPr>
        <p:spPr>
          <a:xfrm>
            <a:off x="3887788" y="30113288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1" name="Metin kutusu 1388"/>
          <p:cNvSpPr txBox="1"/>
          <p:nvPr/>
        </p:nvSpPr>
        <p:spPr>
          <a:xfrm>
            <a:off x="3887788" y="30275213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2" name="Metin kutusu 1389"/>
          <p:cNvSpPr txBox="1"/>
          <p:nvPr/>
        </p:nvSpPr>
        <p:spPr>
          <a:xfrm>
            <a:off x="3887788" y="30472063"/>
            <a:ext cx="196850" cy="115887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3" name="Metin kutusu 1390"/>
          <p:cNvSpPr txBox="1"/>
          <p:nvPr/>
        </p:nvSpPr>
        <p:spPr>
          <a:xfrm>
            <a:off x="2489200" y="30122813"/>
            <a:ext cx="196850" cy="117475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4" name="Metin kutusu 1391"/>
          <p:cNvSpPr txBox="1"/>
          <p:nvPr/>
        </p:nvSpPr>
        <p:spPr>
          <a:xfrm>
            <a:off x="2484438" y="30446663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5" name="Metin kutusu 1392"/>
          <p:cNvSpPr txBox="1"/>
          <p:nvPr/>
        </p:nvSpPr>
        <p:spPr>
          <a:xfrm>
            <a:off x="3887788" y="30113288"/>
            <a:ext cx="196850" cy="123825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6" name="Metin kutusu 1393"/>
          <p:cNvSpPr txBox="1"/>
          <p:nvPr/>
        </p:nvSpPr>
        <p:spPr>
          <a:xfrm>
            <a:off x="3887788" y="30275213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7" name="Metin kutusu 1394"/>
          <p:cNvSpPr txBox="1"/>
          <p:nvPr/>
        </p:nvSpPr>
        <p:spPr>
          <a:xfrm>
            <a:off x="2489200" y="30114875"/>
            <a:ext cx="196850" cy="117475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8" name="Metin kutusu 1395"/>
          <p:cNvSpPr txBox="1"/>
          <p:nvPr/>
        </p:nvSpPr>
        <p:spPr>
          <a:xfrm>
            <a:off x="2484438" y="30270450"/>
            <a:ext cx="196850" cy="1412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9" name="Metin kutusu 1396"/>
          <p:cNvSpPr txBox="1"/>
          <p:nvPr/>
        </p:nvSpPr>
        <p:spPr>
          <a:xfrm>
            <a:off x="2484438" y="30446663"/>
            <a:ext cx="204787" cy="160337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0" name="Metin kutusu 1397"/>
          <p:cNvSpPr txBox="1"/>
          <p:nvPr/>
        </p:nvSpPr>
        <p:spPr>
          <a:xfrm>
            <a:off x="3887788" y="30113288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1" name="Metin kutusu 1398"/>
          <p:cNvSpPr txBox="1"/>
          <p:nvPr/>
        </p:nvSpPr>
        <p:spPr>
          <a:xfrm>
            <a:off x="3887788" y="30267275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2" name="Metin kutusu 1399"/>
          <p:cNvSpPr txBox="1"/>
          <p:nvPr/>
        </p:nvSpPr>
        <p:spPr>
          <a:xfrm>
            <a:off x="3887788" y="30113288"/>
            <a:ext cx="196850" cy="117475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3" name="Metin kutusu 1400"/>
          <p:cNvSpPr txBox="1"/>
          <p:nvPr/>
        </p:nvSpPr>
        <p:spPr>
          <a:xfrm>
            <a:off x="3887788" y="30267275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4" name="Metin kutusu 1401"/>
          <p:cNvSpPr txBox="1"/>
          <p:nvPr/>
        </p:nvSpPr>
        <p:spPr>
          <a:xfrm>
            <a:off x="3887788" y="30472063"/>
            <a:ext cx="196850" cy="115887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5" name="Metin kutusu 1402"/>
          <p:cNvSpPr txBox="1"/>
          <p:nvPr/>
        </p:nvSpPr>
        <p:spPr>
          <a:xfrm>
            <a:off x="3887788" y="30472063"/>
            <a:ext cx="196850" cy="115887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6" name="Metin kutusu 1403"/>
          <p:cNvSpPr txBox="1"/>
          <p:nvPr/>
        </p:nvSpPr>
        <p:spPr>
          <a:xfrm>
            <a:off x="2489200" y="30122813"/>
            <a:ext cx="196850" cy="117475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7" name="Metin kutusu 1404"/>
          <p:cNvSpPr txBox="1"/>
          <p:nvPr/>
        </p:nvSpPr>
        <p:spPr>
          <a:xfrm>
            <a:off x="2484438" y="3029267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8" name="Metin kutusu 1405"/>
          <p:cNvSpPr txBox="1"/>
          <p:nvPr/>
        </p:nvSpPr>
        <p:spPr>
          <a:xfrm>
            <a:off x="2484438" y="30446663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9" name="Metin kutusu 1406"/>
          <p:cNvSpPr txBox="1"/>
          <p:nvPr/>
        </p:nvSpPr>
        <p:spPr>
          <a:xfrm>
            <a:off x="3887788" y="30113288"/>
            <a:ext cx="196850" cy="123825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60" name="Metin kutusu 1407"/>
          <p:cNvSpPr txBox="1"/>
          <p:nvPr/>
        </p:nvSpPr>
        <p:spPr>
          <a:xfrm>
            <a:off x="3887788" y="30275213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61" name="Metin kutusu 1408"/>
          <p:cNvSpPr txBox="1"/>
          <p:nvPr/>
        </p:nvSpPr>
        <p:spPr>
          <a:xfrm>
            <a:off x="3887788" y="30480000"/>
            <a:ext cx="196850" cy="115888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62" name="Metin kutusu 1409"/>
          <p:cNvSpPr txBox="1"/>
          <p:nvPr/>
        </p:nvSpPr>
        <p:spPr>
          <a:xfrm>
            <a:off x="4859338" y="30122813"/>
            <a:ext cx="196850" cy="117475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63" name="Metin kutusu 1410"/>
          <p:cNvSpPr txBox="1"/>
          <p:nvPr/>
        </p:nvSpPr>
        <p:spPr>
          <a:xfrm>
            <a:off x="4854575" y="3029267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64" name="Metin kutusu 1411"/>
          <p:cNvSpPr txBox="1"/>
          <p:nvPr/>
        </p:nvSpPr>
        <p:spPr>
          <a:xfrm>
            <a:off x="4854575" y="30446663"/>
            <a:ext cx="196850" cy="123825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9488" name="Slayt Numarası Yer Tutucusu 1948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893C-C32F-4835-A1E5-850973405C58}" type="slidenum">
              <a:rPr lang="tr-TR" smtClean="0"/>
              <a:t>24</a:t>
            </a:fld>
            <a:endParaRPr lang="tr-TR"/>
          </a:p>
        </p:txBody>
      </p:sp>
      <p:pic>
        <p:nvPicPr>
          <p:cNvPr id="65" name="Resim 64"/>
          <p:cNvPicPr/>
          <p:nvPr/>
        </p:nvPicPr>
        <p:blipFill>
          <a:blip r:embed="rId2"/>
          <a:stretch>
            <a:fillRect/>
          </a:stretch>
        </p:blipFill>
        <p:spPr>
          <a:xfrm>
            <a:off x="107504" y="260648"/>
            <a:ext cx="2736304" cy="576064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3568" y="1246287"/>
            <a:ext cx="8003231" cy="50306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7272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etin kutusu 4"/>
          <p:cNvSpPr txBox="1"/>
          <p:nvPr/>
        </p:nvSpPr>
        <p:spPr>
          <a:xfrm>
            <a:off x="1559037" y="458783"/>
            <a:ext cx="69847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DÜZELTİCİ FAALİYETLER</a:t>
            </a:r>
            <a:endParaRPr lang="tr-TR" sz="3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Metin kutusu 1352"/>
          <p:cNvSpPr txBox="1"/>
          <p:nvPr/>
        </p:nvSpPr>
        <p:spPr>
          <a:xfrm>
            <a:off x="2489200" y="29232225"/>
            <a:ext cx="196850" cy="115888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7" name="Metin kutusu 1353"/>
          <p:cNvSpPr txBox="1"/>
          <p:nvPr/>
        </p:nvSpPr>
        <p:spPr>
          <a:xfrm>
            <a:off x="2484438" y="29394150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8" name="Metin kutusu 1354"/>
          <p:cNvSpPr txBox="1"/>
          <p:nvPr/>
        </p:nvSpPr>
        <p:spPr>
          <a:xfrm>
            <a:off x="2484438" y="29556075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9" name="Metin kutusu 1355"/>
          <p:cNvSpPr txBox="1"/>
          <p:nvPr/>
        </p:nvSpPr>
        <p:spPr>
          <a:xfrm>
            <a:off x="3887788" y="29222700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0" name="Metin kutusu 1356"/>
          <p:cNvSpPr txBox="1"/>
          <p:nvPr/>
        </p:nvSpPr>
        <p:spPr>
          <a:xfrm>
            <a:off x="3887788" y="2938462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1" name="Metin kutusu 1357"/>
          <p:cNvSpPr txBox="1"/>
          <p:nvPr/>
        </p:nvSpPr>
        <p:spPr>
          <a:xfrm>
            <a:off x="3887788" y="29222700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2" name="Metin kutusu 1358"/>
          <p:cNvSpPr txBox="1"/>
          <p:nvPr/>
        </p:nvSpPr>
        <p:spPr>
          <a:xfrm>
            <a:off x="3887788" y="2938462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3" name="Metin kutusu 1359"/>
          <p:cNvSpPr txBox="1"/>
          <p:nvPr/>
        </p:nvSpPr>
        <p:spPr>
          <a:xfrm>
            <a:off x="3887788" y="29579888"/>
            <a:ext cx="196850" cy="117475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4" name="Metin kutusu 1360"/>
          <p:cNvSpPr txBox="1"/>
          <p:nvPr/>
        </p:nvSpPr>
        <p:spPr>
          <a:xfrm>
            <a:off x="2489200" y="29232225"/>
            <a:ext cx="196850" cy="115888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5" name="Metin kutusu 1361"/>
          <p:cNvSpPr txBox="1"/>
          <p:nvPr/>
        </p:nvSpPr>
        <p:spPr>
          <a:xfrm>
            <a:off x="2484438" y="29556075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6" name="Metin kutusu 1362"/>
          <p:cNvSpPr txBox="1"/>
          <p:nvPr/>
        </p:nvSpPr>
        <p:spPr>
          <a:xfrm>
            <a:off x="3887788" y="29222700"/>
            <a:ext cx="196850" cy="123825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7" name="Metin kutusu 1363"/>
          <p:cNvSpPr txBox="1"/>
          <p:nvPr/>
        </p:nvSpPr>
        <p:spPr>
          <a:xfrm>
            <a:off x="3887788" y="2938462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8" name="Metin kutusu 1364"/>
          <p:cNvSpPr txBox="1"/>
          <p:nvPr/>
        </p:nvSpPr>
        <p:spPr>
          <a:xfrm>
            <a:off x="2489200" y="29224288"/>
            <a:ext cx="196850" cy="115887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9" name="Metin kutusu 1365"/>
          <p:cNvSpPr txBox="1"/>
          <p:nvPr/>
        </p:nvSpPr>
        <p:spPr>
          <a:xfrm>
            <a:off x="2484438" y="29378275"/>
            <a:ext cx="196850" cy="1412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0" name="Metin kutusu 1367"/>
          <p:cNvSpPr txBox="1"/>
          <p:nvPr/>
        </p:nvSpPr>
        <p:spPr>
          <a:xfrm>
            <a:off x="3887788" y="29222700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1" name="Metin kutusu 1368"/>
          <p:cNvSpPr txBox="1"/>
          <p:nvPr/>
        </p:nvSpPr>
        <p:spPr>
          <a:xfrm>
            <a:off x="3887788" y="29376688"/>
            <a:ext cx="196850" cy="115887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2" name="Metin kutusu 1369"/>
          <p:cNvSpPr txBox="1"/>
          <p:nvPr/>
        </p:nvSpPr>
        <p:spPr>
          <a:xfrm>
            <a:off x="3887788" y="29222700"/>
            <a:ext cx="196850" cy="115888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3" name="Metin kutusu 1370"/>
          <p:cNvSpPr txBox="1"/>
          <p:nvPr/>
        </p:nvSpPr>
        <p:spPr>
          <a:xfrm>
            <a:off x="3887788" y="29376688"/>
            <a:ext cx="196850" cy="115887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4" name="Metin kutusu 1371"/>
          <p:cNvSpPr txBox="1"/>
          <p:nvPr/>
        </p:nvSpPr>
        <p:spPr>
          <a:xfrm>
            <a:off x="3887788" y="29579888"/>
            <a:ext cx="196850" cy="117475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5" name="Metin kutusu 1372"/>
          <p:cNvSpPr txBox="1"/>
          <p:nvPr/>
        </p:nvSpPr>
        <p:spPr>
          <a:xfrm>
            <a:off x="3887788" y="29579888"/>
            <a:ext cx="196850" cy="117475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6" name="Metin kutusu 1373"/>
          <p:cNvSpPr txBox="1"/>
          <p:nvPr/>
        </p:nvSpPr>
        <p:spPr>
          <a:xfrm>
            <a:off x="2489200" y="29232225"/>
            <a:ext cx="196850" cy="115888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7" name="Metin kutusu 1374"/>
          <p:cNvSpPr txBox="1"/>
          <p:nvPr/>
        </p:nvSpPr>
        <p:spPr>
          <a:xfrm>
            <a:off x="2484438" y="29400500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8" name="Metin kutusu 1375"/>
          <p:cNvSpPr txBox="1"/>
          <p:nvPr/>
        </p:nvSpPr>
        <p:spPr>
          <a:xfrm>
            <a:off x="2484438" y="29556075"/>
            <a:ext cx="196850" cy="123825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9" name="Metin kutusu 1376"/>
          <p:cNvSpPr txBox="1"/>
          <p:nvPr/>
        </p:nvSpPr>
        <p:spPr>
          <a:xfrm>
            <a:off x="3887788" y="29222700"/>
            <a:ext cx="196850" cy="123825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0" name="Metin kutusu 1377"/>
          <p:cNvSpPr txBox="1"/>
          <p:nvPr/>
        </p:nvSpPr>
        <p:spPr>
          <a:xfrm>
            <a:off x="3887788" y="2938462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1" name="Metin kutusu 1378"/>
          <p:cNvSpPr txBox="1"/>
          <p:nvPr/>
        </p:nvSpPr>
        <p:spPr>
          <a:xfrm>
            <a:off x="3887788" y="29587825"/>
            <a:ext cx="196850" cy="115888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>
              <a:solidFill>
                <a:srgbClr val="FF0000"/>
              </a:solidFill>
            </a:endParaRPr>
          </a:p>
        </p:txBody>
      </p:sp>
      <p:sp>
        <p:nvSpPr>
          <p:cNvPr id="32" name="Metin kutusu 1379"/>
          <p:cNvSpPr txBox="1"/>
          <p:nvPr/>
        </p:nvSpPr>
        <p:spPr>
          <a:xfrm>
            <a:off x="4859338" y="29232225"/>
            <a:ext cx="196850" cy="115888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3" name="Metin kutusu 1380"/>
          <p:cNvSpPr txBox="1"/>
          <p:nvPr/>
        </p:nvSpPr>
        <p:spPr>
          <a:xfrm>
            <a:off x="4854575" y="29400500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4" name="Metin kutusu 1381"/>
          <p:cNvSpPr txBox="1"/>
          <p:nvPr/>
        </p:nvSpPr>
        <p:spPr>
          <a:xfrm>
            <a:off x="4854575" y="29556075"/>
            <a:ext cx="196850" cy="123825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5" name="Metin kutusu 1382"/>
          <p:cNvSpPr txBox="1"/>
          <p:nvPr/>
        </p:nvSpPr>
        <p:spPr>
          <a:xfrm>
            <a:off x="2489200" y="30122813"/>
            <a:ext cx="196850" cy="117475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6" name="Metin kutusu 1383"/>
          <p:cNvSpPr txBox="1"/>
          <p:nvPr/>
        </p:nvSpPr>
        <p:spPr>
          <a:xfrm>
            <a:off x="2484438" y="30284738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7" name="Metin kutusu 1384"/>
          <p:cNvSpPr txBox="1"/>
          <p:nvPr/>
        </p:nvSpPr>
        <p:spPr>
          <a:xfrm>
            <a:off x="2484438" y="30446663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8" name="Metin kutusu 1385"/>
          <p:cNvSpPr txBox="1"/>
          <p:nvPr/>
        </p:nvSpPr>
        <p:spPr>
          <a:xfrm>
            <a:off x="3887788" y="30113288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9" name="Metin kutusu 1386"/>
          <p:cNvSpPr txBox="1"/>
          <p:nvPr/>
        </p:nvSpPr>
        <p:spPr>
          <a:xfrm>
            <a:off x="3887788" y="30275213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0" name="Metin kutusu 1387"/>
          <p:cNvSpPr txBox="1"/>
          <p:nvPr/>
        </p:nvSpPr>
        <p:spPr>
          <a:xfrm>
            <a:off x="3887788" y="30113288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1" name="Metin kutusu 1388"/>
          <p:cNvSpPr txBox="1"/>
          <p:nvPr/>
        </p:nvSpPr>
        <p:spPr>
          <a:xfrm>
            <a:off x="3887788" y="30275213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2" name="Metin kutusu 1389"/>
          <p:cNvSpPr txBox="1"/>
          <p:nvPr/>
        </p:nvSpPr>
        <p:spPr>
          <a:xfrm>
            <a:off x="3887788" y="30472063"/>
            <a:ext cx="196850" cy="115887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3" name="Metin kutusu 1390"/>
          <p:cNvSpPr txBox="1"/>
          <p:nvPr/>
        </p:nvSpPr>
        <p:spPr>
          <a:xfrm>
            <a:off x="2489200" y="30122813"/>
            <a:ext cx="196850" cy="117475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4" name="Metin kutusu 1391"/>
          <p:cNvSpPr txBox="1"/>
          <p:nvPr/>
        </p:nvSpPr>
        <p:spPr>
          <a:xfrm>
            <a:off x="2484438" y="30446663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5" name="Metin kutusu 1392"/>
          <p:cNvSpPr txBox="1"/>
          <p:nvPr/>
        </p:nvSpPr>
        <p:spPr>
          <a:xfrm>
            <a:off x="3887788" y="30113288"/>
            <a:ext cx="196850" cy="123825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6" name="Metin kutusu 1393"/>
          <p:cNvSpPr txBox="1"/>
          <p:nvPr/>
        </p:nvSpPr>
        <p:spPr>
          <a:xfrm>
            <a:off x="3887788" y="30275213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7" name="Metin kutusu 1394"/>
          <p:cNvSpPr txBox="1"/>
          <p:nvPr/>
        </p:nvSpPr>
        <p:spPr>
          <a:xfrm>
            <a:off x="2489200" y="30114875"/>
            <a:ext cx="196850" cy="117475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8" name="Metin kutusu 1395"/>
          <p:cNvSpPr txBox="1"/>
          <p:nvPr/>
        </p:nvSpPr>
        <p:spPr>
          <a:xfrm>
            <a:off x="2484438" y="30270450"/>
            <a:ext cx="196850" cy="1412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9" name="Metin kutusu 1396"/>
          <p:cNvSpPr txBox="1"/>
          <p:nvPr/>
        </p:nvSpPr>
        <p:spPr>
          <a:xfrm>
            <a:off x="2484438" y="30446663"/>
            <a:ext cx="204787" cy="160337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0" name="Metin kutusu 1397"/>
          <p:cNvSpPr txBox="1"/>
          <p:nvPr/>
        </p:nvSpPr>
        <p:spPr>
          <a:xfrm>
            <a:off x="3887788" y="30113288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1" name="Metin kutusu 1398"/>
          <p:cNvSpPr txBox="1"/>
          <p:nvPr/>
        </p:nvSpPr>
        <p:spPr>
          <a:xfrm>
            <a:off x="3887788" y="30267275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2" name="Metin kutusu 1399"/>
          <p:cNvSpPr txBox="1"/>
          <p:nvPr/>
        </p:nvSpPr>
        <p:spPr>
          <a:xfrm>
            <a:off x="3887788" y="30113288"/>
            <a:ext cx="196850" cy="117475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3" name="Metin kutusu 1400"/>
          <p:cNvSpPr txBox="1"/>
          <p:nvPr/>
        </p:nvSpPr>
        <p:spPr>
          <a:xfrm>
            <a:off x="3887788" y="30267275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4" name="Metin kutusu 1401"/>
          <p:cNvSpPr txBox="1"/>
          <p:nvPr/>
        </p:nvSpPr>
        <p:spPr>
          <a:xfrm>
            <a:off x="3887788" y="30472063"/>
            <a:ext cx="196850" cy="115887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5" name="Metin kutusu 1402"/>
          <p:cNvSpPr txBox="1"/>
          <p:nvPr/>
        </p:nvSpPr>
        <p:spPr>
          <a:xfrm>
            <a:off x="3887788" y="30472063"/>
            <a:ext cx="196850" cy="115887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6" name="Metin kutusu 1403"/>
          <p:cNvSpPr txBox="1"/>
          <p:nvPr/>
        </p:nvSpPr>
        <p:spPr>
          <a:xfrm>
            <a:off x="2489200" y="30122813"/>
            <a:ext cx="196850" cy="117475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7" name="Metin kutusu 1404"/>
          <p:cNvSpPr txBox="1"/>
          <p:nvPr/>
        </p:nvSpPr>
        <p:spPr>
          <a:xfrm>
            <a:off x="2484438" y="3029267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8" name="Metin kutusu 1405"/>
          <p:cNvSpPr txBox="1"/>
          <p:nvPr/>
        </p:nvSpPr>
        <p:spPr>
          <a:xfrm>
            <a:off x="2484438" y="30446663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9" name="Metin kutusu 1406"/>
          <p:cNvSpPr txBox="1"/>
          <p:nvPr/>
        </p:nvSpPr>
        <p:spPr>
          <a:xfrm>
            <a:off x="3887788" y="30113288"/>
            <a:ext cx="196850" cy="123825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60" name="Metin kutusu 1407"/>
          <p:cNvSpPr txBox="1"/>
          <p:nvPr/>
        </p:nvSpPr>
        <p:spPr>
          <a:xfrm>
            <a:off x="3887788" y="30275213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61" name="Metin kutusu 1408"/>
          <p:cNvSpPr txBox="1"/>
          <p:nvPr/>
        </p:nvSpPr>
        <p:spPr>
          <a:xfrm>
            <a:off x="3887788" y="30480000"/>
            <a:ext cx="196850" cy="115888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62" name="Metin kutusu 1409"/>
          <p:cNvSpPr txBox="1"/>
          <p:nvPr/>
        </p:nvSpPr>
        <p:spPr>
          <a:xfrm>
            <a:off x="4859338" y="30122813"/>
            <a:ext cx="196850" cy="117475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63" name="Metin kutusu 1410"/>
          <p:cNvSpPr txBox="1"/>
          <p:nvPr/>
        </p:nvSpPr>
        <p:spPr>
          <a:xfrm>
            <a:off x="4854575" y="3029267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64" name="Metin kutusu 1411"/>
          <p:cNvSpPr txBox="1"/>
          <p:nvPr/>
        </p:nvSpPr>
        <p:spPr>
          <a:xfrm>
            <a:off x="4854575" y="30446663"/>
            <a:ext cx="196850" cy="123825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9488" name="Slayt Numarası Yer Tutucusu 1948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893C-C32F-4835-A1E5-850973405C58}" type="slidenum">
              <a:rPr lang="tr-TR" smtClean="0"/>
              <a:t>25</a:t>
            </a:fld>
            <a:endParaRPr lang="tr-TR"/>
          </a:p>
        </p:txBody>
      </p:sp>
      <p:pic>
        <p:nvPicPr>
          <p:cNvPr id="65" name="Resim 64"/>
          <p:cNvPicPr/>
          <p:nvPr/>
        </p:nvPicPr>
        <p:blipFill>
          <a:blip r:embed="rId2"/>
          <a:stretch>
            <a:fillRect/>
          </a:stretch>
        </p:blipFill>
        <p:spPr>
          <a:xfrm>
            <a:off x="107504" y="188640"/>
            <a:ext cx="2736304" cy="576064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5299" y="1184489"/>
            <a:ext cx="8271501" cy="51702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5352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etin kutusu 4"/>
          <p:cNvSpPr txBox="1"/>
          <p:nvPr/>
        </p:nvSpPr>
        <p:spPr>
          <a:xfrm>
            <a:off x="1449172" y="-44147"/>
            <a:ext cx="69847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İÇ DENETİMLER</a:t>
            </a:r>
            <a:endParaRPr lang="tr-TR" sz="3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Metin kutusu 1352"/>
          <p:cNvSpPr txBox="1"/>
          <p:nvPr/>
        </p:nvSpPr>
        <p:spPr>
          <a:xfrm>
            <a:off x="2489200" y="29232225"/>
            <a:ext cx="196850" cy="115888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7" name="Metin kutusu 1353"/>
          <p:cNvSpPr txBox="1"/>
          <p:nvPr/>
        </p:nvSpPr>
        <p:spPr>
          <a:xfrm>
            <a:off x="2484438" y="29394150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8" name="Metin kutusu 1354"/>
          <p:cNvSpPr txBox="1"/>
          <p:nvPr/>
        </p:nvSpPr>
        <p:spPr>
          <a:xfrm>
            <a:off x="2484438" y="29556075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9" name="Metin kutusu 1355"/>
          <p:cNvSpPr txBox="1"/>
          <p:nvPr/>
        </p:nvSpPr>
        <p:spPr>
          <a:xfrm>
            <a:off x="3887788" y="29222700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0" name="Metin kutusu 1356"/>
          <p:cNvSpPr txBox="1"/>
          <p:nvPr/>
        </p:nvSpPr>
        <p:spPr>
          <a:xfrm>
            <a:off x="3887788" y="2938462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1" name="Metin kutusu 1357"/>
          <p:cNvSpPr txBox="1"/>
          <p:nvPr/>
        </p:nvSpPr>
        <p:spPr>
          <a:xfrm>
            <a:off x="3887788" y="29222700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2" name="Metin kutusu 1358"/>
          <p:cNvSpPr txBox="1"/>
          <p:nvPr/>
        </p:nvSpPr>
        <p:spPr>
          <a:xfrm>
            <a:off x="3887788" y="2938462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3" name="Metin kutusu 1359"/>
          <p:cNvSpPr txBox="1"/>
          <p:nvPr/>
        </p:nvSpPr>
        <p:spPr>
          <a:xfrm>
            <a:off x="3887788" y="29579888"/>
            <a:ext cx="196850" cy="117475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4" name="Metin kutusu 1360"/>
          <p:cNvSpPr txBox="1"/>
          <p:nvPr/>
        </p:nvSpPr>
        <p:spPr>
          <a:xfrm>
            <a:off x="2489200" y="29232225"/>
            <a:ext cx="196850" cy="115888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5" name="Metin kutusu 1361"/>
          <p:cNvSpPr txBox="1"/>
          <p:nvPr/>
        </p:nvSpPr>
        <p:spPr>
          <a:xfrm>
            <a:off x="2484438" y="29556075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6" name="Metin kutusu 1362"/>
          <p:cNvSpPr txBox="1"/>
          <p:nvPr/>
        </p:nvSpPr>
        <p:spPr>
          <a:xfrm>
            <a:off x="3887788" y="29222700"/>
            <a:ext cx="196850" cy="123825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7" name="Metin kutusu 1363"/>
          <p:cNvSpPr txBox="1"/>
          <p:nvPr/>
        </p:nvSpPr>
        <p:spPr>
          <a:xfrm>
            <a:off x="3887788" y="2938462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8" name="Metin kutusu 1364"/>
          <p:cNvSpPr txBox="1"/>
          <p:nvPr/>
        </p:nvSpPr>
        <p:spPr>
          <a:xfrm>
            <a:off x="2489200" y="29224288"/>
            <a:ext cx="196850" cy="115887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9" name="Metin kutusu 1365"/>
          <p:cNvSpPr txBox="1"/>
          <p:nvPr/>
        </p:nvSpPr>
        <p:spPr>
          <a:xfrm>
            <a:off x="2484438" y="29378275"/>
            <a:ext cx="196850" cy="1412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0" name="Metin kutusu 1367"/>
          <p:cNvSpPr txBox="1"/>
          <p:nvPr/>
        </p:nvSpPr>
        <p:spPr>
          <a:xfrm>
            <a:off x="3887788" y="29222700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1" name="Metin kutusu 1368"/>
          <p:cNvSpPr txBox="1"/>
          <p:nvPr/>
        </p:nvSpPr>
        <p:spPr>
          <a:xfrm>
            <a:off x="3887788" y="29376688"/>
            <a:ext cx="196850" cy="115887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2" name="Metin kutusu 1369"/>
          <p:cNvSpPr txBox="1"/>
          <p:nvPr/>
        </p:nvSpPr>
        <p:spPr>
          <a:xfrm>
            <a:off x="3887788" y="29222700"/>
            <a:ext cx="196850" cy="115888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3" name="Metin kutusu 1370"/>
          <p:cNvSpPr txBox="1"/>
          <p:nvPr/>
        </p:nvSpPr>
        <p:spPr>
          <a:xfrm>
            <a:off x="3887788" y="29376688"/>
            <a:ext cx="196850" cy="115887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4" name="Metin kutusu 1371"/>
          <p:cNvSpPr txBox="1"/>
          <p:nvPr/>
        </p:nvSpPr>
        <p:spPr>
          <a:xfrm>
            <a:off x="3887788" y="29579888"/>
            <a:ext cx="196850" cy="117475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5" name="Metin kutusu 1372"/>
          <p:cNvSpPr txBox="1"/>
          <p:nvPr/>
        </p:nvSpPr>
        <p:spPr>
          <a:xfrm>
            <a:off x="3887788" y="29579888"/>
            <a:ext cx="196850" cy="117475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6" name="Metin kutusu 1373"/>
          <p:cNvSpPr txBox="1"/>
          <p:nvPr/>
        </p:nvSpPr>
        <p:spPr>
          <a:xfrm>
            <a:off x="2489200" y="29232225"/>
            <a:ext cx="196850" cy="115888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7" name="Metin kutusu 1374"/>
          <p:cNvSpPr txBox="1"/>
          <p:nvPr/>
        </p:nvSpPr>
        <p:spPr>
          <a:xfrm>
            <a:off x="2484438" y="29400500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8" name="Metin kutusu 1375"/>
          <p:cNvSpPr txBox="1"/>
          <p:nvPr/>
        </p:nvSpPr>
        <p:spPr>
          <a:xfrm>
            <a:off x="2484438" y="29556075"/>
            <a:ext cx="196850" cy="123825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9" name="Metin kutusu 1376"/>
          <p:cNvSpPr txBox="1"/>
          <p:nvPr/>
        </p:nvSpPr>
        <p:spPr>
          <a:xfrm>
            <a:off x="3887788" y="29222700"/>
            <a:ext cx="196850" cy="123825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0" name="Metin kutusu 1377"/>
          <p:cNvSpPr txBox="1"/>
          <p:nvPr/>
        </p:nvSpPr>
        <p:spPr>
          <a:xfrm>
            <a:off x="3887788" y="2938462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1" name="Metin kutusu 1378"/>
          <p:cNvSpPr txBox="1"/>
          <p:nvPr/>
        </p:nvSpPr>
        <p:spPr>
          <a:xfrm>
            <a:off x="3887788" y="29587825"/>
            <a:ext cx="196850" cy="115888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>
              <a:solidFill>
                <a:srgbClr val="FF0000"/>
              </a:solidFill>
            </a:endParaRPr>
          </a:p>
        </p:txBody>
      </p:sp>
      <p:sp>
        <p:nvSpPr>
          <p:cNvPr id="32" name="Metin kutusu 1379"/>
          <p:cNvSpPr txBox="1"/>
          <p:nvPr/>
        </p:nvSpPr>
        <p:spPr>
          <a:xfrm>
            <a:off x="4859338" y="29232225"/>
            <a:ext cx="196850" cy="115888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3" name="Metin kutusu 1380"/>
          <p:cNvSpPr txBox="1"/>
          <p:nvPr/>
        </p:nvSpPr>
        <p:spPr>
          <a:xfrm>
            <a:off x="4854575" y="29400500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4" name="Metin kutusu 1381"/>
          <p:cNvSpPr txBox="1"/>
          <p:nvPr/>
        </p:nvSpPr>
        <p:spPr>
          <a:xfrm>
            <a:off x="4854575" y="29556075"/>
            <a:ext cx="196850" cy="123825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5" name="Metin kutusu 1382"/>
          <p:cNvSpPr txBox="1"/>
          <p:nvPr/>
        </p:nvSpPr>
        <p:spPr>
          <a:xfrm>
            <a:off x="2489200" y="30122813"/>
            <a:ext cx="196850" cy="117475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6" name="Metin kutusu 1383"/>
          <p:cNvSpPr txBox="1"/>
          <p:nvPr/>
        </p:nvSpPr>
        <p:spPr>
          <a:xfrm>
            <a:off x="2484438" y="30284738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7" name="Metin kutusu 1384"/>
          <p:cNvSpPr txBox="1"/>
          <p:nvPr/>
        </p:nvSpPr>
        <p:spPr>
          <a:xfrm>
            <a:off x="2484438" y="30446663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8" name="Metin kutusu 1385"/>
          <p:cNvSpPr txBox="1"/>
          <p:nvPr/>
        </p:nvSpPr>
        <p:spPr>
          <a:xfrm>
            <a:off x="3887788" y="30113288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9" name="Metin kutusu 1386"/>
          <p:cNvSpPr txBox="1"/>
          <p:nvPr/>
        </p:nvSpPr>
        <p:spPr>
          <a:xfrm>
            <a:off x="3887788" y="30275213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0" name="Metin kutusu 1387"/>
          <p:cNvSpPr txBox="1"/>
          <p:nvPr/>
        </p:nvSpPr>
        <p:spPr>
          <a:xfrm>
            <a:off x="3887788" y="30113288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1" name="Metin kutusu 1388"/>
          <p:cNvSpPr txBox="1"/>
          <p:nvPr/>
        </p:nvSpPr>
        <p:spPr>
          <a:xfrm>
            <a:off x="3887788" y="30275213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2" name="Metin kutusu 1389"/>
          <p:cNvSpPr txBox="1"/>
          <p:nvPr/>
        </p:nvSpPr>
        <p:spPr>
          <a:xfrm>
            <a:off x="3887788" y="30472063"/>
            <a:ext cx="196850" cy="115887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3" name="Metin kutusu 1390"/>
          <p:cNvSpPr txBox="1"/>
          <p:nvPr/>
        </p:nvSpPr>
        <p:spPr>
          <a:xfrm>
            <a:off x="2489200" y="30122813"/>
            <a:ext cx="196850" cy="117475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4" name="Metin kutusu 1391"/>
          <p:cNvSpPr txBox="1"/>
          <p:nvPr/>
        </p:nvSpPr>
        <p:spPr>
          <a:xfrm>
            <a:off x="2484438" y="30446663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5" name="Metin kutusu 1392"/>
          <p:cNvSpPr txBox="1"/>
          <p:nvPr/>
        </p:nvSpPr>
        <p:spPr>
          <a:xfrm>
            <a:off x="3887788" y="30113288"/>
            <a:ext cx="196850" cy="123825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6" name="Metin kutusu 1393"/>
          <p:cNvSpPr txBox="1"/>
          <p:nvPr/>
        </p:nvSpPr>
        <p:spPr>
          <a:xfrm>
            <a:off x="3887788" y="30275213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7" name="Metin kutusu 1394"/>
          <p:cNvSpPr txBox="1"/>
          <p:nvPr/>
        </p:nvSpPr>
        <p:spPr>
          <a:xfrm>
            <a:off x="2489200" y="30114875"/>
            <a:ext cx="196850" cy="117475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8" name="Metin kutusu 1395"/>
          <p:cNvSpPr txBox="1"/>
          <p:nvPr/>
        </p:nvSpPr>
        <p:spPr>
          <a:xfrm>
            <a:off x="2484438" y="30270450"/>
            <a:ext cx="196850" cy="1412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9" name="Metin kutusu 1396"/>
          <p:cNvSpPr txBox="1"/>
          <p:nvPr/>
        </p:nvSpPr>
        <p:spPr>
          <a:xfrm>
            <a:off x="2484438" y="30446663"/>
            <a:ext cx="204787" cy="160337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0" name="Metin kutusu 1397"/>
          <p:cNvSpPr txBox="1"/>
          <p:nvPr/>
        </p:nvSpPr>
        <p:spPr>
          <a:xfrm>
            <a:off x="3887788" y="30113288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1" name="Metin kutusu 1398"/>
          <p:cNvSpPr txBox="1"/>
          <p:nvPr/>
        </p:nvSpPr>
        <p:spPr>
          <a:xfrm>
            <a:off x="3887788" y="30267275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2" name="Metin kutusu 1399"/>
          <p:cNvSpPr txBox="1"/>
          <p:nvPr/>
        </p:nvSpPr>
        <p:spPr>
          <a:xfrm>
            <a:off x="3887788" y="30113288"/>
            <a:ext cx="196850" cy="117475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3" name="Metin kutusu 1400"/>
          <p:cNvSpPr txBox="1"/>
          <p:nvPr/>
        </p:nvSpPr>
        <p:spPr>
          <a:xfrm>
            <a:off x="3887788" y="30267275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4" name="Metin kutusu 1401"/>
          <p:cNvSpPr txBox="1"/>
          <p:nvPr/>
        </p:nvSpPr>
        <p:spPr>
          <a:xfrm>
            <a:off x="3887788" y="30472063"/>
            <a:ext cx="196850" cy="115887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5" name="Metin kutusu 1402"/>
          <p:cNvSpPr txBox="1"/>
          <p:nvPr/>
        </p:nvSpPr>
        <p:spPr>
          <a:xfrm>
            <a:off x="3887788" y="30472063"/>
            <a:ext cx="196850" cy="115887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6" name="Metin kutusu 1403"/>
          <p:cNvSpPr txBox="1"/>
          <p:nvPr/>
        </p:nvSpPr>
        <p:spPr>
          <a:xfrm>
            <a:off x="2489200" y="30122813"/>
            <a:ext cx="196850" cy="117475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7" name="Metin kutusu 1404"/>
          <p:cNvSpPr txBox="1"/>
          <p:nvPr/>
        </p:nvSpPr>
        <p:spPr>
          <a:xfrm>
            <a:off x="2484438" y="3029267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8" name="Metin kutusu 1405"/>
          <p:cNvSpPr txBox="1"/>
          <p:nvPr/>
        </p:nvSpPr>
        <p:spPr>
          <a:xfrm>
            <a:off x="2484438" y="30446663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9" name="Metin kutusu 1406"/>
          <p:cNvSpPr txBox="1"/>
          <p:nvPr/>
        </p:nvSpPr>
        <p:spPr>
          <a:xfrm>
            <a:off x="3887788" y="30113288"/>
            <a:ext cx="196850" cy="123825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60" name="Metin kutusu 1407"/>
          <p:cNvSpPr txBox="1"/>
          <p:nvPr/>
        </p:nvSpPr>
        <p:spPr>
          <a:xfrm>
            <a:off x="3887788" y="30275213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61" name="Metin kutusu 1408"/>
          <p:cNvSpPr txBox="1"/>
          <p:nvPr/>
        </p:nvSpPr>
        <p:spPr>
          <a:xfrm>
            <a:off x="3887788" y="30480000"/>
            <a:ext cx="196850" cy="115888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62" name="Metin kutusu 1409"/>
          <p:cNvSpPr txBox="1"/>
          <p:nvPr/>
        </p:nvSpPr>
        <p:spPr>
          <a:xfrm>
            <a:off x="4859338" y="30122813"/>
            <a:ext cx="196850" cy="117475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63" name="Metin kutusu 1410"/>
          <p:cNvSpPr txBox="1"/>
          <p:nvPr/>
        </p:nvSpPr>
        <p:spPr>
          <a:xfrm>
            <a:off x="4854575" y="3029267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64" name="Metin kutusu 1411"/>
          <p:cNvSpPr txBox="1"/>
          <p:nvPr/>
        </p:nvSpPr>
        <p:spPr>
          <a:xfrm>
            <a:off x="4854575" y="30446663"/>
            <a:ext cx="196850" cy="123825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" name="Slayt Numarası Yer Tutucus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893C-C32F-4835-A1E5-850973405C58}" type="slidenum">
              <a:rPr lang="tr-TR" smtClean="0"/>
              <a:t>26</a:t>
            </a:fld>
            <a:endParaRPr lang="tr-TR"/>
          </a:p>
        </p:txBody>
      </p:sp>
      <p:pic>
        <p:nvPicPr>
          <p:cNvPr id="65" name="Resim 64"/>
          <p:cNvPicPr/>
          <p:nvPr/>
        </p:nvPicPr>
        <p:blipFill>
          <a:blip r:embed="rId2"/>
          <a:stretch>
            <a:fillRect/>
          </a:stretch>
        </p:blipFill>
        <p:spPr>
          <a:xfrm>
            <a:off x="81020" y="44624"/>
            <a:ext cx="2736304" cy="57606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3"/>
          <a:srcRect r="916"/>
          <a:stretch/>
        </p:blipFill>
        <p:spPr>
          <a:xfrm>
            <a:off x="1392847" y="666868"/>
            <a:ext cx="6635537" cy="6020569"/>
          </a:xfrm>
          <a:prstGeom prst="rect">
            <a:avLst/>
          </a:prstGeom>
          <a:ln w="9525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511999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etin kutusu 4"/>
          <p:cNvSpPr txBox="1"/>
          <p:nvPr/>
        </p:nvSpPr>
        <p:spPr>
          <a:xfrm>
            <a:off x="711896" y="953869"/>
            <a:ext cx="77202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İç Denetim Raporu Gözlem Sonuçları</a:t>
            </a:r>
            <a:endParaRPr lang="tr-TR" sz="3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Metin kutusu 1352"/>
          <p:cNvSpPr txBox="1"/>
          <p:nvPr/>
        </p:nvSpPr>
        <p:spPr>
          <a:xfrm>
            <a:off x="2489200" y="29232225"/>
            <a:ext cx="196850" cy="115888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7" name="Metin kutusu 1353"/>
          <p:cNvSpPr txBox="1"/>
          <p:nvPr/>
        </p:nvSpPr>
        <p:spPr>
          <a:xfrm>
            <a:off x="2484438" y="29394150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8" name="Metin kutusu 1354"/>
          <p:cNvSpPr txBox="1"/>
          <p:nvPr/>
        </p:nvSpPr>
        <p:spPr>
          <a:xfrm>
            <a:off x="2484438" y="29556075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9" name="Metin kutusu 1355"/>
          <p:cNvSpPr txBox="1"/>
          <p:nvPr/>
        </p:nvSpPr>
        <p:spPr>
          <a:xfrm>
            <a:off x="3887788" y="29222700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0" name="Metin kutusu 1356"/>
          <p:cNvSpPr txBox="1"/>
          <p:nvPr/>
        </p:nvSpPr>
        <p:spPr>
          <a:xfrm>
            <a:off x="3887788" y="2938462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1" name="Metin kutusu 1357"/>
          <p:cNvSpPr txBox="1"/>
          <p:nvPr/>
        </p:nvSpPr>
        <p:spPr>
          <a:xfrm>
            <a:off x="3887788" y="29222700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2" name="Metin kutusu 1358"/>
          <p:cNvSpPr txBox="1"/>
          <p:nvPr/>
        </p:nvSpPr>
        <p:spPr>
          <a:xfrm>
            <a:off x="3887788" y="2938462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3" name="Metin kutusu 1359"/>
          <p:cNvSpPr txBox="1"/>
          <p:nvPr/>
        </p:nvSpPr>
        <p:spPr>
          <a:xfrm>
            <a:off x="3887788" y="29579888"/>
            <a:ext cx="196850" cy="117475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4" name="Metin kutusu 1360"/>
          <p:cNvSpPr txBox="1"/>
          <p:nvPr/>
        </p:nvSpPr>
        <p:spPr>
          <a:xfrm>
            <a:off x="2489200" y="29232225"/>
            <a:ext cx="196850" cy="115888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5" name="Metin kutusu 1361"/>
          <p:cNvSpPr txBox="1"/>
          <p:nvPr/>
        </p:nvSpPr>
        <p:spPr>
          <a:xfrm>
            <a:off x="2484438" y="29556075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6" name="Metin kutusu 1362"/>
          <p:cNvSpPr txBox="1"/>
          <p:nvPr/>
        </p:nvSpPr>
        <p:spPr>
          <a:xfrm>
            <a:off x="3887788" y="29222700"/>
            <a:ext cx="196850" cy="123825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7" name="Metin kutusu 1363"/>
          <p:cNvSpPr txBox="1"/>
          <p:nvPr/>
        </p:nvSpPr>
        <p:spPr>
          <a:xfrm>
            <a:off x="3887788" y="2938462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8" name="Metin kutusu 1364"/>
          <p:cNvSpPr txBox="1"/>
          <p:nvPr/>
        </p:nvSpPr>
        <p:spPr>
          <a:xfrm>
            <a:off x="2489200" y="29224288"/>
            <a:ext cx="196850" cy="115887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9" name="Metin kutusu 1365"/>
          <p:cNvSpPr txBox="1"/>
          <p:nvPr/>
        </p:nvSpPr>
        <p:spPr>
          <a:xfrm>
            <a:off x="2484438" y="29378275"/>
            <a:ext cx="196850" cy="1412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0" name="Metin kutusu 1367"/>
          <p:cNvSpPr txBox="1"/>
          <p:nvPr/>
        </p:nvSpPr>
        <p:spPr>
          <a:xfrm>
            <a:off x="3887788" y="29222700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1" name="Metin kutusu 1368"/>
          <p:cNvSpPr txBox="1"/>
          <p:nvPr/>
        </p:nvSpPr>
        <p:spPr>
          <a:xfrm>
            <a:off x="3887788" y="29376688"/>
            <a:ext cx="196850" cy="115887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2" name="Metin kutusu 1369"/>
          <p:cNvSpPr txBox="1"/>
          <p:nvPr/>
        </p:nvSpPr>
        <p:spPr>
          <a:xfrm>
            <a:off x="3887788" y="29222700"/>
            <a:ext cx="196850" cy="115888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3" name="Metin kutusu 1370"/>
          <p:cNvSpPr txBox="1"/>
          <p:nvPr/>
        </p:nvSpPr>
        <p:spPr>
          <a:xfrm>
            <a:off x="3887788" y="29376688"/>
            <a:ext cx="196850" cy="115887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4" name="Metin kutusu 1371"/>
          <p:cNvSpPr txBox="1"/>
          <p:nvPr/>
        </p:nvSpPr>
        <p:spPr>
          <a:xfrm>
            <a:off x="3887788" y="29579888"/>
            <a:ext cx="196850" cy="117475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5" name="Metin kutusu 1372"/>
          <p:cNvSpPr txBox="1"/>
          <p:nvPr/>
        </p:nvSpPr>
        <p:spPr>
          <a:xfrm>
            <a:off x="3887788" y="29579888"/>
            <a:ext cx="196850" cy="117475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6" name="Metin kutusu 1373"/>
          <p:cNvSpPr txBox="1"/>
          <p:nvPr/>
        </p:nvSpPr>
        <p:spPr>
          <a:xfrm>
            <a:off x="2489200" y="29232225"/>
            <a:ext cx="196850" cy="115888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7" name="Metin kutusu 1374"/>
          <p:cNvSpPr txBox="1"/>
          <p:nvPr/>
        </p:nvSpPr>
        <p:spPr>
          <a:xfrm>
            <a:off x="2484438" y="29400500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8" name="Metin kutusu 1375"/>
          <p:cNvSpPr txBox="1"/>
          <p:nvPr/>
        </p:nvSpPr>
        <p:spPr>
          <a:xfrm>
            <a:off x="2484438" y="29556075"/>
            <a:ext cx="196850" cy="123825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9" name="Metin kutusu 1376"/>
          <p:cNvSpPr txBox="1"/>
          <p:nvPr/>
        </p:nvSpPr>
        <p:spPr>
          <a:xfrm>
            <a:off x="3887788" y="29222700"/>
            <a:ext cx="196850" cy="123825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0" name="Metin kutusu 1377"/>
          <p:cNvSpPr txBox="1"/>
          <p:nvPr/>
        </p:nvSpPr>
        <p:spPr>
          <a:xfrm>
            <a:off x="3887788" y="2938462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1" name="Metin kutusu 1378"/>
          <p:cNvSpPr txBox="1"/>
          <p:nvPr/>
        </p:nvSpPr>
        <p:spPr>
          <a:xfrm>
            <a:off x="3887788" y="29587825"/>
            <a:ext cx="196850" cy="115888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>
              <a:solidFill>
                <a:srgbClr val="FF0000"/>
              </a:solidFill>
            </a:endParaRPr>
          </a:p>
        </p:txBody>
      </p:sp>
      <p:sp>
        <p:nvSpPr>
          <p:cNvPr id="32" name="Metin kutusu 1379"/>
          <p:cNvSpPr txBox="1"/>
          <p:nvPr/>
        </p:nvSpPr>
        <p:spPr>
          <a:xfrm>
            <a:off x="4859338" y="29232225"/>
            <a:ext cx="196850" cy="115888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3" name="Metin kutusu 1380"/>
          <p:cNvSpPr txBox="1"/>
          <p:nvPr/>
        </p:nvSpPr>
        <p:spPr>
          <a:xfrm>
            <a:off x="4854575" y="29400500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4" name="Metin kutusu 1381"/>
          <p:cNvSpPr txBox="1"/>
          <p:nvPr/>
        </p:nvSpPr>
        <p:spPr>
          <a:xfrm>
            <a:off x="4854575" y="29556075"/>
            <a:ext cx="196850" cy="123825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5" name="Metin kutusu 1382"/>
          <p:cNvSpPr txBox="1"/>
          <p:nvPr/>
        </p:nvSpPr>
        <p:spPr>
          <a:xfrm>
            <a:off x="2489200" y="30122813"/>
            <a:ext cx="196850" cy="117475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6" name="Metin kutusu 1383"/>
          <p:cNvSpPr txBox="1"/>
          <p:nvPr/>
        </p:nvSpPr>
        <p:spPr>
          <a:xfrm>
            <a:off x="2484438" y="30284738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7" name="Metin kutusu 1384"/>
          <p:cNvSpPr txBox="1"/>
          <p:nvPr/>
        </p:nvSpPr>
        <p:spPr>
          <a:xfrm>
            <a:off x="2484438" y="30446663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8" name="Metin kutusu 1385"/>
          <p:cNvSpPr txBox="1"/>
          <p:nvPr/>
        </p:nvSpPr>
        <p:spPr>
          <a:xfrm>
            <a:off x="3887788" y="30113288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9" name="Metin kutusu 1386"/>
          <p:cNvSpPr txBox="1"/>
          <p:nvPr/>
        </p:nvSpPr>
        <p:spPr>
          <a:xfrm>
            <a:off x="3887788" y="30275213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0" name="Metin kutusu 1387"/>
          <p:cNvSpPr txBox="1"/>
          <p:nvPr/>
        </p:nvSpPr>
        <p:spPr>
          <a:xfrm>
            <a:off x="3887788" y="30113288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1" name="Metin kutusu 1388"/>
          <p:cNvSpPr txBox="1"/>
          <p:nvPr/>
        </p:nvSpPr>
        <p:spPr>
          <a:xfrm>
            <a:off x="3887788" y="30275213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2" name="Metin kutusu 1389"/>
          <p:cNvSpPr txBox="1"/>
          <p:nvPr/>
        </p:nvSpPr>
        <p:spPr>
          <a:xfrm>
            <a:off x="3887788" y="30472063"/>
            <a:ext cx="196850" cy="115887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3" name="Metin kutusu 1390"/>
          <p:cNvSpPr txBox="1"/>
          <p:nvPr/>
        </p:nvSpPr>
        <p:spPr>
          <a:xfrm>
            <a:off x="2489200" y="30122813"/>
            <a:ext cx="196850" cy="117475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4" name="Metin kutusu 1391"/>
          <p:cNvSpPr txBox="1"/>
          <p:nvPr/>
        </p:nvSpPr>
        <p:spPr>
          <a:xfrm>
            <a:off x="2484438" y="30446663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5" name="Metin kutusu 1392"/>
          <p:cNvSpPr txBox="1"/>
          <p:nvPr/>
        </p:nvSpPr>
        <p:spPr>
          <a:xfrm>
            <a:off x="3887788" y="30113288"/>
            <a:ext cx="196850" cy="123825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6" name="Metin kutusu 1393"/>
          <p:cNvSpPr txBox="1"/>
          <p:nvPr/>
        </p:nvSpPr>
        <p:spPr>
          <a:xfrm>
            <a:off x="3887788" y="30275213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7" name="Metin kutusu 1394"/>
          <p:cNvSpPr txBox="1"/>
          <p:nvPr/>
        </p:nvSpPr>
        <p:spPr>
          <a:xfrm>
            <a:off x="2489200" y="30114875"/>
            <a:ext cx="196850" cy="117475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8" name="Metin kutusu 1395"/>
          <p:cNvSpPr txBox="1"/>
          <p:nvPr/>
        </p:nvSpPr>
        <p:spPr>
          <a:xfrm>
            <a:off x="2484438" y="30270450"/>
            <a:ext cx="196850" cy="1412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9" name="Metin kutusu 1396"/>
          <p:cNvSpPr txBox="1"/>
          <p:nvPr/>
        </p:nvSpPr>
        <p:spPr>
          <a:xfrm>
            <a:off x="2484438" y="30446663"/>
            <a:ext cx="204787" cy="160337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0" name="Metin kutusu 1397"/>
          <p:cNvSpPr txBox="1"/>
          <p:nvPr/>
        </p:nvSpPr>
        <p:spPr>
          <a:xfrm>
            <a:off x="3887788" y="30113288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1" name="Metin kutusu 1398"/>
          <p:cNvSpPr txBox="1"/>
          <p:nvPr/>
        </p:nvSpPr>
        <p:spPr>
          <a:xfrm>
            <a:off x="3887788" y="30267275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2" name="Metin kutusu 1399"/>
          <p:cNvSpPr txBox="1"/>
          <p:nvPr/>
        </p:nvSpPr>
        <p:spPr>
          <a:xfrm>
            <a:off x="3887788" y="30113288"/>
            <a:ext cx="196850" cy="117475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3" name="Metin kutusu 1400"/>
          <p:cNvSpPr txBox="1"/>
          <p:nvPr/>
        </p:nvSpPr>
        <p:spPr>
          <a:xfrm>
            <a:off x="3887788" y="30267275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4" name="Metin kutusu 1401"/>
          <p:cNvSpPr txBox="1"/>
          <p:nvPr/>
        </p:nvSpPr>
        <p:spPr>
          <a:xfrm>
            <a:off x="3887788" y="30472063"/>
            <a:ext cx="196850" cy="115887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5" name="Metin kutusu 1402"/>
          <p:cNvSpPr txBox="1"/>
          <p:nvPr/>
        </p:nvSpPr>
        <p:spPr>
          <a:xfrm>
            <a:off x="3887788" y="30472063"/>
            <a:ext cx="196850" cy="115887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6" name="Metin kutusu 1403"/>
          <p:cNvSpPr txBox="1"/>
          <p:nvPr/>
        </p:nvSpPr>
        <p:spPr>
          <a:xfrm>
            <a:off x="2489200" y="30122813"/>
            <a:ext cx="196850" cy="117475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7" name="Metin kutusu 1404"/>
          <p:cNvSpPr txBox="1"/>
          <p:nvPr/>
        </p:nvSpPr>
        <p:spPr>
          <a:xfrm>
            <a:off x="2484438" y="3029267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8" name="Metin kutusu 1405"/>
          <p:cNvSpPr txBox="1"/>
          <p:nvPr/>
        </p:nvSpPr>
        <p:spPr>
          <a:xfrm>
            <a:off x="2484438" y="30446663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9" name="Metin kutusu 1406"/>
          <p:cNvSpPr txBox="1"/>
          <p:nvPr/>
        </p:nvSpPr>
        <p:spPr>
          <a:xfrm>
            <a:off x="3887788" y="30113288"/>
            <a:ext cx="196850" cy="123825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60" name="Metin kutusu 1407"/>
          <p:cNvSpPr txBox="1"/>
          <p:nvPr/>
        </p:nvSpPr>
        <p:spPr>
          <a:xfrm>
            <a:off x="3887788" y="30275213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61" name="Metin kutusu 1408"/>
          <p:cNvSpPr txBox="1"/>
          <p:nvPr/>
        </p:nvSpPr>
        <p:spPr>
          <a:xfrm>
            <a:off x="3887788" y="30480000"/>
            <a:ext cx="196850" cy="115888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62" name="Metin kutusu 1409"/>
          <p:cNvSpPr txBox="1"/>
          <p:nvPr/>
        </p:nvSpPr>
        <p:spPr>
          <a:xfrm>
            <a:off x="4859338" y="30122813"/>
            <a:ext cx="196850" cy="117475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63" name="Metin kutusu 1410"/>
          <p:cNvSpPr txBox="1"/>
          <p:nvPr/>
        </p:nvSpPr>
        <p:spPr>
          <a:xfrm>
            <a:off x="4854575" y="3029267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64" name="Metin kutusu 1411"/>
          <p:cNvSpPr txBox="1"/>
          <p:nvPr/>
        </p:nvSpPr>
        <p:spPr>
          <a:xfrm>
            <a:off x="4854575" y="30446663"/>
            <a:ext cx="196850" cy="123825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54360" y="2007280"/>
            <a:ext cx="8435280" cy="4525963"/>
          </a:xfrm>
        </p:spPr>
        <p:txBody>
          <a:bodyPr>
            <a:normAutofit/>
          </a:bodyPr>
          <a:lstStyle/>
          <a:p>
            <a:r>
              <a:rPr lang="tr-TR" sz="2000" dirty="0" smtClean="0"/>
              <a:t>4.1. – 7.1.1:  Stratejik plan 3.1.2 maddesinde güncellemeler </a:t>
            </a:r>
            <a:r>
              <a:rPr lang="tr-TR" sz="2000" dirty="0" smtClean="0"/>
              <a:t>yapılmıştır.</a:t>
            </a:r>
          </a:p>
          <a:p>
            <a:r>
              <a:rPr lang="tr-TR" sz="2000" dirty="0" smtClean="0"/>
              <a:t>4.2: Paydaşlar eklenmiştir.</a:t>
            </a:r>
            <a:endParaRPr lang="tr-TR" sz="2000" dirty="0" smtClean="0"/>
          </a:p>
          <a:p>
            <a:r>
              <a:rPr lang="tr-TR" sz="2000" dirty="0" smtClean="0"/>
              <a:t>4.4</a:t>
            </a:r>
            <a:r>
              <a:rPr lang="tr-TR" sz="2000" dirty="0" smtClean="0"/>
              <a:t>: YÖK Mevzuatı girdi kısmına girilmiştir. Çıktılar da eklenmiştir.</a:t>
            </a:r>
            <a:endParaRPr lang="tr-TR" sz="2000" dirty="0" smtClean="0"/>
          </a:p>
          <a:p>
            <a:r>
              <a:rPr lang="tr-TR" sz="2000" dirty="0" smtClean="0"/>
              <a:t>6.1.1: Risk analizinde 5.-6.-7. maddelerin keşif değerleri güncellenmiştir.</a:t>
            </a:r>
            <a:endParaRPr lang="tr-TR" sz="2000" dirty="0"/>
          </a:p>
          <a:p>
            <a:r>
              <a:rPr lang="tr-TR" sz="2000" dirty="0" smtClean="0"/>
              <a:t>6.1.2</a:t>
            </a:r>
            <a:r>
              <a:rPr lang="tr-TR" sz="2000" dirty="0" smtClean="0"/>
              <a:t>: Risk analizine </a:t>
            </a:r>
            <a:r>
              <a:rPr lang="tr-TR" sz="2000" dirty="0" err="1" smtClean="0"/>
              <a:t>F2</a:t>
            </a:r>
            <a:r>
              <a:rPr lang="tr-TR" sz="2000" dirty="0" smtClean="0"/>
              <a:t> maddesi eklenmiştir. Tehditler de risk analizine konulmuştur.</a:t>
            </a:r>
          </a:p>
          <a:p>
            <a:r>
              <a:rPr lang="tr-TR" sz="2000" dirty="0" smtClean="0"/>
              <a:t>6.2.1: Süreç iç memnuniyet oranı kaldırılmıştır.</a:t>
            </a:r>
          </a:p>
          <a:p>
            <a:r>
              <a:rPr lang="tr-TR" sz="2000" dirty="0" smtClean="0"/>
              <a:t>7.1.2.- 8.5.2: Personel Talebi yapılmıştır. </a:t>
            </a:r>
          </a:p>
          <a:p>
            <a:r>
              <a:rPr lang="tr-TR" sz="2000" dirty="0" smtClean="0"/>
              <a:t>7.5.3.1. – Web sayfasına bulunan forma form numarası konulmuştur.</a:t>
            </a:r>
          </a:p>
          <a:p>
            <a:r>
              <a:rPr lang="tr-TR" sz="2000" dirty="0" smtClean="0"/>
              <a:t>8.1 : Ekipman eksikliği IT ofisine </a:t>
            </a:r>
            <a:r>
              <a:rPr lang="tr-TR" sz="2000" dirty="0" err="1" smtClean="0"/>
              <a:t>bildililmiştir</a:t>
            </a:r>
            <a:r>
              <a:rPr lang="tr-TR" sz="2000" dirty="0" smtClean="0"/>
              <a:t>.</a:t>
            </a:r>
          </a:p>
          <a:p>
            <a:r>
              <a:rPr lang="tr-TR" sz="2000" dirty="0" smtClean="0"/>
              <a:t>9.1.2 : Anket aksiyon planı düzeltilmiştir.</a:t>
            </a:r>
            <a:endParaRPr lang="tr-TR" sz="2000" dirty="0" smtClean="0"/>
          </a:p>
          <a:p>
            <a:endParaRPr lang="en-US" sz="2000" dirty="0"/>
          </a:p>
          <a:p>
            <a:endParaRPr lang="en-US" dirty="0"/>
          </a:p>
        </p:txBody>
      </p:sp>
      <p:sp>
        <p:nvSpPr>
          <p:cNvPr id="65" name="Slayt Numarası Yer Tutucusu 6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893C-C32F-4835-A1E5-850973405C58}" type="slidenum">
              <a:rPr lang="tr-TR" smtClean="0"/>
              <a:t>27</a:t>
            </a:fld>
            <a:endParaRPr lang="tr-TR"/>
          </a:p>
        </p:txBody>
      </p:sp>
      <p:pic>
        <p:nvPicPr>
          <p:cNvPr id="66" name="Resim 65"/>
          <p:cNvPicPr/>
          <p:nvPr/>
        </p:nvPicPr>
        <p:blipFill>
          <a:blip r:embed="rId2"/>
          <a:stretch>
            <a:fillRect/>
          </a:stretch>
        </p:blipFill>
        <p:spPr>
          <a:xfrm>
            <a:off x="20434" y="188640"/>
            <a:ext cx="2736304" cy="5760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7916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etin kutusu 4"/>
          <p:cNvSpPr txBox="1"/>
          <p:nvPr/>
        </p:nvSpPr>
        <p:spPr>
          <a:xfrm>
            <a:off x="1460612" y="477571"/>
            <a:ext cx="69847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KAYNAK İHTİYACI</a:t>
            </a:r>
            <a:endParaRPr lang="tr-TR" sz="3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Metin kutusu 1352"/>
          <p:cNvSpPr txBox="1"/>
          <p:nvPr/>
        </p:nvSpPr>
        <p:spPr>
          <a:xfrm>
            <a:off x="2489200" y="29232225"/>
            <a:ext cx="196850" cy="115888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7" name="Metin kutusu 1353"/>
          <p:cNvSpPr txBox="1"/>
          <p:nvPr/>
        </p:nvSpPr>
        <p:spPr>
          <a:xfrm>
            <a:off x="2484438" y="29394150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8" name="Metin kutusu 1354"/>
          <p:cNvSpPr txBox="1"/>
          <p:nvPr/>
        </p:nvSpPr>
        <p:spPr>
          <a:xfrm>
            <a:off x="2484438" y="29556075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9" name="Metin kutusu 1355"/>
          <p:cNvSpPr txBox="1"/>
          <p:nvPr/>
        </p:nvSpPr>
        <p:spPr>
          <a:xfrm>
            <a:off x="3887788" y="29222700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0" name="Metin kutusu 1356"/>
          <p:cNvSpPr txBox="1"/>
          <p:nvPr/>
        </p:nvSpPr>
        <p:spPr>
          <a:xfrm>
            <a:off x="3887788" y="2938462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1" name="Metin kutusu 1357"/>
          <p:cNvSpPr txBox="1"/>
          <p:nvPr/>
        </p:nvSpPr>
        <p:spPr>
          <a:xfrm>
            <a:off x="3887788" y="29222700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2" name="Metin kutusu 1358"/>
          <p:cNvSpPr txBox="1"/>
          <p:nvPr/>
        </p:nvSpPr>
        <p:spPr>
          <a:xfrm>
            <a:off x="3887788" y="2938462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3" name="Metin kutusu 1359"/>
          <p:cNvSpPr txBox="1"/>
          <p:nvPr/>
        </p:nvSpPr>
        <p:spPr>
          <a:xfrm>
            <a:off x="3887788" y="29579888"/>
            <a:ext cx="196850" cy="117475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4" name="Metin kutusu 1360"/>
          <p:cNvSpPr txBox="1"/>
          <p:nvPr/>
        </p:nvSpPr>
        <p:spPr>
          <a:xfrm>
            <a:off x="2489200" y="29232225"/>
            <a:ext cx="196850" cy="115888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5" name="Metin kutusu 1361"/>
          <p:cNvSpPr txBox="1"/>
          <p:nvPr/>
        </p:nvSpPr>
        <p:spPr>
          <a:xfrm>
            <a:off x="2484438" y="29556075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6" name="Metin kutusu 1362"/>
          <p:cNvSpPr txBox="1"/>
          <p:nvPr/>
        </p:nvSpPr>
        <p:spPr>
          <a:xfrm>
            <a:off x="3887788" y="29222700"/>
            <a:ext cx="196850" cy="123825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7" name="Metin kutusu 1363"/>
          <p:cNvSpPr txBox="1"/>
          <p:nvPr/>
        </p:nvSpPr>
        <p:spPr>
          <a:xfrm>
            <a:off x="3887788" y="2938462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8" name="Metin kutusu 1364"/>
          <p:cNvSpPr txBox="1"/>
          <p:nvPr/>
        </p:nvSpPr>
        <p:spPr>
          <a:xfrm>
            <a:off x="2489200" y="29224288"/>
            <a:ext cx="196850" cy="115887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9" name="Metin kutusu 1365"/>
          <p:cNvSpPr txBox="1"/>
          <p:nvPr/>
        </p:nvSpPr>
        <p:spPr>
          <a:xfrm>
            <a:off x="2484438" y="29378275"/>
            <a:ext cx="196850" cy="1412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0" name="Metin kutusu 1367"/>
          <p:cNvSpPr txBox="1"/>
          <p:nvPr/>
        </p:nvSpPr>
        <p:spPr>
          <a:xfrm>
            <a:off x="3887788" y="29222700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1" name="Metin kutusu 1368"/>
          <p:cNvSpPr txBox="1"/>
          <p:nvPr/>
        </p:nvSpPr>
        <p:spPr>
          <a:xfrm>
            <a:off x="3887788" y="29376688"/>
            <a:ext cx="196850" cy="115887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2" name="Metin kutusu 1369"/>
          <p:cNvSpPr txBox="1"/>
          <p:nvPr/>
        </p:nvSpPr>
        <p:spPr>
          <a:xfrm>
            <a:off x="3887788" y="29222700"/>
            <a:ext cx="196850" cy="115888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3" name="Metin kutusu 1370"/>
          <p:cNvSpPr txBox="1"/>
          <p:nvPr/>
        </p:nvSpPr>
        <p:spPr>
          <a:xfrm>
            <a:off x="3887788" y="29376688"/>
            <a:ext cx="196850" cy="115887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4" name="Metin kutusu 1371"/>
          <p:cNvSpPr txBox="1"/>
          <p:nvPr/>
        </p:nvSpPr>
        <p:spPr>
          <a:xfrm>
            <a:off x="3887788" y="29579888"/>
            <a:ext cx="196850" cy="117475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5" name="Metin kutusu 1372"/>
          <p:cNvSpPr txBox="1"/>
          <p:nvPr/>
        </p:nvSpPr>
        <p:spPr>
          <a:xfrm>
            <a:off x="3887788" y="29579888"/>
            <a:ext cx="196850" cy="117475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6" name="Metin kutusu 1373"/>
          <p:cNvSpPr txBox="1"/>
          <p:nvPr/>
        </p:nvSpPr>
        <p:spPr>
          <a:xfrm>
            <a:off x="2489200" y="29232225"/>
            <a:ext cx="196850" cy="115888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7" name="Metin kutusu 1374"/>
          <p:cNvSpPr txBox="1"/>
          <p:nvPr/>
        </p:nvSpPr>
        <p:spPr>
          <a:xfrm>
            <a:off x="2484438" y="29400500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8" name="Metin kutusu 1375"/>
          <p:cNvSpPr txBox="1"/>
          <p:nvPr/>
        </p:nvSpPr>
        <p:spPr>
          <a:xfrm>
            <a:off x="2484438" y="29556075"/>
            <a:ext cx="196850" cy="123825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9" name="Metin kutusu 1376"/>
          <p:cNvSpPr txBox="1"/>
          <p:nvPr/>
        </p:nvSpPr>
        <p:spPr>
          <a:xfrm>
            <a:off x="3887788" y="29222700"/>
            <a:ext cx="196850" cy="123825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0" name="Metin kutusu 1377"/>
          <p:cNvSpPr txBox="1"/>
          <p:nvPr/>
        </p:nvSpPr>
        <p:spPr>
          <a:xfrm>
            <a:off x="3887788" y="2938462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1" name="Metin kutusu 1378"/>
          <p:cNvSpPr txBox="1"/>
          <p:nvPr/>
        </p:nvSpPr>
        <p:spPr>
          <a:xfrm>
            <a:off x="3887788" y="29587825"/>
            <a:ext cx="196850" cy="115888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>
              <a:solidFill>
                <a:srgbClr val="FF0000"/>
              </a:solidFill>
            </a:endParaRPr>
          </a:p>
        </p:txBody>
      </p:sp>
      <p:sp>
        <p:nvSpPr>
          <p:cNvPr id="32" name="Metin kutusu 1379"/>
          <p:cNvSpPr txBox="1"/>
          <p:nvPr/>
        </p:nvSpPr>
        <p:spPr>
          <a:xfrm>
            <a:off x="4859338" y="29232225"/>
            <a:ext cx="196850" cy="115888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3" name="Metin kutusu 1380"/>
          <p:cNvSpPr txBox="1"/>
          <p:nvPr/>
        </p:nvSpPr>
        <p:spPr>
          <a:xfrm>
            <a:off x="4854575" y="29400500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4" name="Metin kutusu 1381"/>
          <p:cNvSpPr txBox="1"/>
          <p:nvPr/>
        </p:nvSpPr>
        <p:spPr>
          <a:xfrm>
            <a:off x="4854575" y="29556075"/>
            <a:ext cx="196850" cy="123825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5" name="Metin kutusu 1382"/>
          <p:cNvSpPr txBox="1"/>
          <p:nvPr/>
        </p:nvSpPr>
        <p:spPr>
          <a:xfrm>
            <a:off x="2489200" y="30122813"/>
            <a:ext cx="196850" cy="117475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6" name="Metin kutusu 1383"/>
          <p:cNvSpPr txBox="1"/>
          <p:nvPr/>
        </p:nvSpPr>
        <p:spPr>
          <a:xfrm>
            <a:off x="2484438" y="30284738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7" name="Metin kutusu 1384"/>
          <p:cNvSpPr txBox="1"/>
          <p:nvPr/>
        </p:nvSpPr>
        <p:spPr>
          <a:xfrm>
            <a:off x="2484438" y="30446663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8" name="Metin kutusu 1385"/>
          <p:cNvSpPr txBox="1"/>
          <p:nvPr/>
        </p:nvSpPr>
        <p:spPr>
          <a:xfrm>
            <a:off x="3887788" y="30113288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9" name="Metin kutusu 1386"/>
          <p:cNvSpPr txBox="1"/>
          <p:nvPr/>
        </p:nvSpPr>
        <p:spPr>
          <a:xfrm>
            <a:off x="3887788" y="30275213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0" name="Metin kutusu 1387"/>
          <p:cNvSpPr txBox="1"/>
          <p:nvPr/>
        </p:nvSpPr>
        <p:spPr>
          <a:xfrm>
            <a:off x="3887788" y="30113288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1" name="Metin kutusu 1388"/>
          <p:cNvSpPr txBox="1"/>
          <p:nvPr/>
        </p:nvSpPr>
        <p:spPr>
          <a:xfrm>
            <a:off x="3887788" y="30275213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2" name="Metin kutusu 1389"/>
          <p:cNvSpPr txBox="1"/>
          <p:nvPr/>
        </p:nvSpPr>
        <p:spPr>
          <a:xfrm>
            <a:off x="3887788" y="30472063"/>
            <a:ext cx="196850" cy="115887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3" name="Metin kutusu 1390"/>
          <p:cNvSpPr txBox="1"/>
          <p:nvPr/>
        </p:nvSpPr>
        <p:spPr>
          <a:xfrm>
            <a:off x="2489200" y="30122813"/>
            <a:ext cx="196850" cy="117475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4" name="Metin kutusu 1391"/>
          <p:cNvSpPr txBox="1"/>
          <p:nvPr/>
        </p:nvSpPr>
        <p:spPr>
          <a:xfrm>
            <a:off x="2484438" y="30446663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5" name="Metin kutusu 1392"/>
          <p:cNvSpPr txBox="1"/>
          <p:nvPr/>
        </p:nvSpPr>
        <p:spPr>
          <a:xfrm>
            <a:off x="3887788" y="30113288"/>
            <a:ext cx="196850" cy="123825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6" name="Metin kutusu 1393"/>
          <p:cNvSpPr txBox="1"/>
          <p:nvPr/>
        </p:nvSpPr>
        <p:spPr>
          <a:xfrm>
            <a:off x="3887788" y="30275213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7" name="Metin kutusu 1394"/>
          <p:cNvSpPr txBox="1"/>
          <p:nvPr/>
        </p:nvSpPr>
        <p:spPr>
          <a:xfrm>
            <a:off x="2489200" y="30114875"/>
            <a:ext cx="196850" cy="117475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8" name="Metin kutusu 1395"/>
          <p:cNvSpPr txBox="1"/>
          <p:nvPr/>
        </p:nvSpPr>
        <p:spPr>
          <a:xfrm>
            <a:off x="2484438" y="30270450"/>
            <a:ext cx="196850" cy="1412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9" name="Metin kutusu 1396"/>
          <p:cNvSpPr txBox="1"/>
          <p:nvPr/>
        </p:nvSpPr>
        <p:spPr>
          <a:xfrm>
            <a:off x="2484438" y="30446663"/>
            <a:ext cx="204787" cy="160337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0" name="Metin kutusu 1397"/>
          <p:cNvSpPr txBox="1"/>
          <p:nvPr/>
        </p:nvSpPr>
        <p:spPr>
          <a:xfrm>
            <a:off x="3887788" y="30113288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1" name="Metin kutusu 1398"/>
          <p:cNvSpPr txBox="1"/>
          <p:nvPr/>
        </p:nvSpPr>
        <p:spPr>
          <a:xfrm>
            <a:off x="3887788" y="30267275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2" name="Metin kutusu 1399"/>
          <p:cNvSpPr txBox="1"/>
          <p:nvPr/>
        </p:nvSpPr>
        <p:spPr>
          <a:xfrm>
            <a:off x="3887788" y="30113288"/>
            <a:ext cx="196850" cy="117475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3" name="Metin kutusu 1400"/>
          <p:cNvSpPr txBox="1"/>
          <p:nvPr/>
        </p:nvSpPr>
        <p:spPr>
          <a:xfrm>
            <a:off x="3887788" y="30267275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4" name="Metin kutusu 1401"/>
          <p:cNvSpPr txBox="1"/>
          <p:nvPr/>
        </p:nvSpPr>
        <p:spPr>
          <a:xfrm>
            <a:off x="3887788" y="30472063"/>
            <a:ext cx="196850" cy="115887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5" name="Metin kutusu 1402"/>
          <p:cNvSpPr txBox="1"/>
          <p:nvPr/>
        </p:nvSpPr>
        <p:spPr>
          <a:xfrm>
            <a:off x="3887788" y="30472063"/>
            <a:ext cx="196850" cy="115887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6" name="Metin kutusu 1403"/>
          <p:cNvSpPr txBox="1"/>
          <p:nvPr/>
        </p:nvSpPr>
        <p:spPr>
          <a:xfrm>
            <a:off x="2489200" y="30122813"/>
            <a:ext cx="196850" cy="117475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7" name="Metin kutusu 1404"/>
          <p:cNvSpPr txBox="1"/>
          <p:nvPr/>
        </p:nvSpPr>
        <p:spPr>
          <a:xfrm>
            <a:off x="2484438" y="3029267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8" name="Metin kutusu 1405"/>
          <p:cNvSpPr txBox="1"/>
          <p:nvPr/>
        </p:nvSpPr>
        <p:spPr>
          <a:xfrm>
            <a:off x="2484438" y="30446663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9" name="Metin kutusu 1406"/>
          <p:cNvSpPr txBox="1"/>
          <p:nvPr/>
        </p:nvSpPr>
        <p:spPr>
          <a:xfrm>
            <a:off x="3887788" y="30113288"/>
            <a:ext cx="196850" cy="123825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60" name="Metin kutusu 1407"/>
          <p:cNvSpPr txBox="1"/>
          <p:nvPr/>
        </p:nvSpPr>
        <p:spPr>
          <a:xfrm>
            <a:off x="3887788" y="30275213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61" name="Metin kutusu 1408"/>
          <p:cNvSpPr txBox="1"/>
          <p:nvPr/>
        </p:nvSpPr>
        <p:spPr>
          <a:xfrm>
            <a:off x="3887788" y="30480000"/>
            <a:ext cx="196850" cy="115888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62" name="Metin kutusu 1409"/>
          <p:cNvSpPr txBox="1"/>
          <p:nvPr/>
        </p:nvSpPr>
        <p:spPr>
          <a:xfrm>
            <a:off x="4859338" y="30122813"/>
            <a:ext cx="196850" cy="117475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63" name="Metin kutusu 1410"/>
          <p:cNvSpPr txBox="1"/>
          <p:nvPr/>
        </p:nvSpPr>
        <p:spPr>
          <a:xfrm>
            <a:off x="4854575" y="3029267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64" name="Metin kutusu 1411"/>
          <p:cNvSpPr txBox="1"/>
          <p:nvPr/>
        </p:nvSpPr>
        <p:spPr>
          <a:xfrm>
            <a:off x="4854575" y="30446663"/>
            <a:ext cx="196850" cy="123825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" name="Slayt Numarası Yer Tutucus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893C-C32F-4835-A1E5-850973405C58}" type="slidenum">
              <a:rPr lang="tr-TR" smtClean="0"/>
              <a:t>28</a:t>
            </a:fld>
            <a:endParaRPr lang="tr-TR"/>
          </a:p>
        </p:txBody>
      </p:sp>
      <p:sp>
        <p:nvSpPr>
          <p:cNvPr id="66" name="Metin kutusu 65"/>
          <p:cNvSpPr txBox="1"/>
          <p:nvPr/>
        </p:nvSpPr>
        <p:spPr>
          <a:xfrm>
            <a:off x="179513" y="2151875"/>
            <a:ext cx="8923308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tr-TR" b="1" dirty="0"/>
          </a:p>
          <a:p>
            <a:endParaRPr lang="tr-TR" sz="2000" b="1" dirty="0" smtClean="0">
              <a:solidFill>
                <a:srgbClr val="FF0000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tr-TR" sz="2000" b="1" dirty="0" smtClean="0"/>
              <a:t>Sürecimizde eleman yetersizliği </a:t>
            </a:r>
            <a:r>
              <a:rPr lang="tr-TR" sz="2000" b="1" dirty="0" smtClean="0"/>
              <a:t>olması sebebiyle </a:t>
            </a:r>
            <a:r>
              <a:rPr lang="tr-TR" sz="2000" b="1" dirty="0" smtClean="0"/>
              <a:t>elemana ihtiyaç </a:t>
            </a:r>
            <a:r>
              <a:rPr lang="tr-TR" sz="2000" b="1" dirty="0" smtClean="0"/>
              <a:t>vardır.</a:t>
            </a:r>
          </a:p>
          <a:p>
            <a:endParaRPr lang="tr-TR" sz="2000" b="1" dirty="0" smtClean="0">
              <a:solidFill>
                <a:srgbClr val="FF0000"/>
              </a:solidFill>
            </a:endParaRPr>
          </a:p>
        </p:txBody>
      </p:sp>
      <p:pic>
        <p:nvPicPr>
          <p:cNvPr id="65" name="Resim 64"/>
          <p:cNvPicPr/>
          <p:nvPr/>
        </p:nvPicPr>
        <p:blipFill>
          <a:blip r:embed="rId2"/>
          <a:stretch>
            <a:fillRect/>
          </a:stretch>
        </p:blipFill>
        <p:spPr>
          <a:xfrm>
            <a:off x="20434" y="188640"/>
            <a:ext cx="2736304" cy="5760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9767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etin kutusu 4"/>
          <p:cNvSpPr txBox="1"/>
          <p:nvPr/>
        </p:nvSpPr>
        <p:spPr>
          <a:xfrm>
            <a:off x="1460612" y="638966"/>
            <a:ext cx="69847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SÜREKLİ İYİLEŞTİRME ÖNERİLERİ</a:t>
            </a:r>
            <a:endParaRPr lang="tr-TR" sz="3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Metin kutusu 1352"/>
          <p:cNvSpPr txBox="1"/>
          <p:nvPr/>
        </p:nvSpPr>
        <p:spPr>
          <a:xfrm>
            <a:off x="2489200" y="29232225"/>
            <a:ext cx="196850" cy="115888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7" name="Metin kutusu 1353"/>
          <p:cNvSpPr txBox="1"/>
          <p:nvPr/>
        </p:nvSpPr>
        <p:spPr>
          <a:xfrm>
            <a:off x="2484438" y="29394150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8" name="Metin kutusu 1354"/>
          <p:cNvSpPr txBox="1"/>
          <p:nvPr/>
        </p:nvSpPr>
        <p:spPr>
          <a:xfrm>
            <a:off x="2484438" y="29556075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9" name="Metin kutusu 1355"/>
          <p:cNvSpPr txBox="1"/>
          <p:nvPr/>
        </p:nvSpPr>
        <p:spPr>
          <a:xfrm>
            <a:off x="3887788" y="29222700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0" name="Metin kutusu 1356"/>
          <p:cNvSpPr txBox="1"/>
          <p:nvPr/>
        </p:nvSpPr>
        <p:spPr>
          <a:xfrm>
            <a:off x="3887788" y="2938462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1" name="Metin kutusu 1357"/>
          <p:cNvSpPr txBox="1"/>
          <p:nvPr/>
        </p:nvSpPr>
        <p:spPr>
          <a:xfrm>
            <a:off x="3887788" y="29222700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2" name="Metin kutusu 1358"/>
          <p:cNvSpPr txBox="1"/>
          <p:nvPr/>
        </p:nvSpPr>
        <p:spPr>
          <a:xfrm>
            <a:off x="3887788" y="2938462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3" name="Metin kutusu 1359"/>
          <p:cNvSpPr txBox="1"/>
          <p:nvPr/>
        </p:nvSpPr>
        <p:spPr>
          <a:xfrm>
            <a:off x="3887788" y="29579888"/>
            <a:ext cx="196850" cy="117475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4" name="Metin kutusu 1360"/>
          <p:cNvSpPr txBox="1"/>
          <p:nvPr/>
        </p:nvSpPr>
        <p:spPr>
          <a:xfrm>
            <a:off x="2489200" y="29232225"/>
            <a:ext cx="196850" cy="115888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5" name="Metin kutusu 1361"/>
          <p:cNvSpPr txBox="1"/>
          <p:nvPr/>
        </p:nvSpPr>
        <p:spPr>
          <a:xfrm>
            <a:off x="2484438" y="29556075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6" name="Metin kutusu 1362"/>
          <p:cNvSpPr txBox="1"/>
          <p:nvPr/>
        </p:nvSpPr>
        <p:spPr>
          <a:xfrm>
            <a:off x="3887788" y="29222700"/>
            <a:ext cx="196850" cy="123825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7" name="Metin kutusu 1363"/>
          <p:cNvSpPr txBox="1"/>
          <p:nvPr/>
        </p:nvSpPr>
        <p:spPr>
          <a:xfrm>
            <a:off x="3887788" y="2938462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8" name="Metin kutusu 1364"/>
          <p:cNvSpPr txBox="1"/>
          <p:nvPr/>
        </p:nvSpPr>
        <p:spPr>
          <a:xfrm>
            <a:off x="2489200" y="29224288"/>
            <a:ext cx="196850" cy="115887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9" name="Metin kutusu 1365"/>
          <p:cNvSpPr txBox="1"/>
          <p:nvPr/>
        </p:nvSpPr>
        <p:spPr>
          <a:xfrm>
            <a:off x="2484438" y="29378275"/>
            <a:ext cx="196850" cy="1412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0" name="Metin kutusu 1367"/>
          <p:cNvSpPr txBox="1"/>
          <p:nvPr/>
        </p:nvSpPr>
        <p:spPr>
          <a:xfrm>
            <a:off x="3887788" y="29222700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1" name="Metin kutusu 1368"/>
          <p:cNvSpPr txBox="1"/>
          <p:nvPr/>
        </p:nvSpPr>
        <p:spPr>
          <a:xfrm>
            <a:off x="3887788" y="29376688"/>
            <a:ext cx="196850" cy="115887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2" name="Metin kutusu 1369"/>
          <p:cNvSpPr txBox="1"/>
          <p:nvPr/>
        </p:nvSpPr>
        <p:spPr>
          <a:xfrm>
            <a:off x="3887788" y="29222700"/>
            <a:ext cx="196850" cy="115888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3" name="Metin kutusu 1370"/>
          <p:cNvSpPr txBox="1"/>
          <p:nvPr/>
        </p:nvSpPr>
        <p:spPr>
          <a:xfrm>
            <a:off x="3887788" y="29376688"/>
            <a:ext cx="196850" cy="115887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4" name="Metin kutusu 1371"/>
          <p:cNvSpPr txBox="1"/>
          <p:nvPr/>
        </p:nvSpPr>
        <p:spPr>
          <a:xfrm>
            <a:off x="3887788" y="29579888"/>
            <a:ext cx="196850" cy="117475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5" name="Metin kutusu 1372"/>
          <p:cNvSpPr txBox="1"/>
          <p:nvPr/>
        </p:nvSpPr>
        <p:spPr>
          <a:xfrm>
            <a:off x="3887788" y="29579888"/>
            <a:ext cx="196850" cy="117475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6" name="Metin kutusu 1373"/>
          <p:cNvSpPr txBox="1"/>
          <p:nvPr/>
        </p:nvSpPr>
        <p:spPr>
          <a:xfrm>
            <a:off x="2489200" y="29232225"/>
            <a:ext cx="196850" cy="115888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7" name="Metin kutusu 1374"/>
          <p:cNvSpPr txBox="1"/>
          <p:nvPr/>
        </p:nvSpPr>
        <p:spPr>
          <a:xfrm>
            <a:off x="2484438" y="29400500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8" name="Metin kutusu 1375"/>
          <p:cNvSpPr txBox="1"/>
          <p:nvPr/>
        </p:nvSpPr>
        <p:spPr>
          <a:xfrm>
            <a:off x="2484438" y="29556075"/>
            <a:ext cx="196850" cy="123825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9" name="Metin kutusu 1376"/>
          <p:cNvSpPr txBox="1"/>
          <p:nvPr/>
        </p:nvSpPr>
        <p:spPr>
          <a:xfrm>
            <a:off x="3887788" y="29222700"/>
            <a:ext cx="196850" cy="123825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0" name="Metin kutusu 1377"/>
          <p:cNvSpPr txBox="1"/>
          <p:nvPr/>
        </p:nvSpPr>
        <p:spPr>
          <a:xfrm>
            <a:off x="3887788" y="2938462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1" name="Metin kutusu 1378"/>
          <p:cNvSpPr txBox="1"/>
          <p:nvPr/>
        </p:nvSpPr>
        <p:spPr>
          <a:xfrm>
            <a:off x="3887788" y="29587825"/>
            <a:ext cx="196850" cy="115888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>
              <a:solidFill>
                <a:srgbClr val="FF0000"/>
              </a:solidFill>
            </a:endParaRPr>
          </a:p>
        </p:txBody>
      </p:sp>
      <p:sp>
        <p:nvSpPr>
          <p:cNvPr id="32" name="Metin kutusu 1379"/>
          <p:cNvSpPr txBox="1"/>
          <p:nvPr/>
        </p:nvSpPr>
        <p:spPr>
          <a:xfrm>
            <a:off x="4859338" y="29232225"/>
            <a:ext cx="196850" cy="115888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3" name="Metin kutusu 1380"/>
          <p:cNvSpPr txBox="1"/>
          <p:nvPr/>
        </p:nvSpPr>
        <p:spPr>
          <a:xfrm>
            <a:off x="4854575" y="29400500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4" name="Metin kutusu 1381"/>
          <p:cNvSpPr txBox="1"/>
          <p:nvPr/>
        </p:nvSpPr>
        <p:spPr>
          <a:xfrm>
            <a:off x="4854575" y="29556075"/>
            <a:ext cx="196850" cy="123825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5" name="Metin kutusu 1382"/>
          <p:cNvSpPr txBox="1"/>
          <p:nvPr/>
        </p:nvSpPr>
        <p:spPr>
          <a:xfrm>
            <a:off x="2489200" y="30122813"/>
            <a:ext cx="196850" cy="117475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6" name="Metin kutusu 1383"/>
          <p:cNvSpPr txBox="1"/>
          <p:nvPr/>
        </p:nvSpPr>
        <p:spPr>
          <a:xfrm>
            <a:off x="2484438" y="30284738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7" name="Metin kutusu 1384"/>
          <p:cNvSpPr txBox="1"/>
          <p:nvPr/>
        </p:nvSpPr>
        <p:spPr>
          <a:xfrm>
            <a:off x="2484438" y="30446663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8" name="Metin kutusu 1385"/>
          <p:cNvSpPr txBox="1"/>
          <p:nvPr/>
        </p:nvSpPr>
        <p:spPr>
          <a:xfrm>
            <a:off x="3887788" y="30113288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9" name="Metin kutusu 1386"/>
          <p:cNvSpPr txBox="1"/>
          <p:nvPr/>
        </p:nvSpPr>
        <p:spPr>
          <a:xfrm>
            <a:off x="3887788" y="30275213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0" name="Metin kutusu 1387"/>
          <p:cNvSpPr txBox="1"/>
          <p:nvPr/>
        </p:nvSpPr>
        <p:spPr>
          <a:xfrm>
            <a:off x="3887788" y="30113288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1" name="Metin kutusu 1388"/>
          <p:cNvSpPr txBox="1"/>
          <p:nvPr/>
        </p:nvSpPr>
        <p:spPr>
          <a:xfrm>
            <a:off x="3887788" y="30275213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2" name="Metin kutusu 1389"/>
          <p:cNvSpPr txBox="1"/>
          <p:nvPr/>
        </p:nvSpPr>
        <p:spPr>
          <a:xfrm>
            <a:off x="3887788" y="30472063"/>
            <a:ext cx="196850" cy="115887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3" name="Metin kutusu 1390"/>
          <p:cNvSpPr txBox="1"/>
          <p:nvPr/>
        </p:nvSpPr>
        <p:spPr>
          <a:xfrm>
            <a:off x="2489200" y="30122813"/>
            <a:ext cx="196850" cy="117475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4" name="Metin kutusu 1391"/>
          <p:cNvSpPr txBox="1"/>
          <p:nvPr/>
        </p:nvSpPr>
        <p:spPr>
          <a:xfrm>
            <a:off x="2484438" y="30446663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5" name="Metin kutusu 1392"/>
          <p:cNvSpPr txBox="1"/>
          <p:nvPr/>
        </p:nvSpPr>
        <p:spPr>
          <a:xfrm>
            <a:off x="3887788" y="30113288"/>
            <a:ext cx="196850" cy="123825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6" name="Metin kutusu 1393"/>
          <p:cNvSpPr txBox="1"/>
          <p:nvPr/>
        </p:nvSpPr>
        <p:spPr>
          <a:xfrm>
            <a:off x="3887788" y="30275213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7" name="Metin kutusu 1394"/>
          <p:cNvSpPr txBox="1"/>
          <p:nvPr/>
        </p:nvSpPr>
        <p:spPr>
          <a:xfrm>
            <a:off x="2489200" y="30114875"/>
            <a:ext cx="196850" cy="117475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8" name="Metin kutusu 1395"/>
          <p:cNvSpPr txBox="1"/>
          <p:nvPr/>
        </p:nvSpPr>
        <p:spPr>
          <a:xfrm>
            <a:off x="2484438" y="30270450"/>
            <a:ext cx="196850" cy="1412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9" name="Metin kutusu 1396"/>
          <p:cNvSpPr txBox="1"/>
          <p:nvPr/>
        </p:nvSpPr>
        <p:spPr>
          <a:xfrm>
            <a:off x="2484438" y="30446663"/>
            <a:ext cx="204787" cy="160337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0" name="Metin kutusu 1397"/>
          <p:cNvSpPr txBox="1"/>
          <p:nvPr/>
        </p:nvSpPr>
        <p:spPr>
          <a:xfrm>
            <a:off x="3887788" y="30113288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1" name="Metin kutusu 1398"/>
          <p:cNvSpPr txBox="1"/>
          <p:nvPr/>
        </p:nvSpPr>
        <p:spPr>
          <a:xfrm>
            <a:off x="3887788" y="30267275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2" name="Metin kutusu 1399"/>
          <p:cNvSpPr txBox="1"/>
          <p:nvPr/>
        </p:nvSpPr>
        <p:spPr>
          <a:xfrm>
            <a:off x="3887788" y="30113288"/>
            <a:ext cx="196850" cy="117475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3" name="Metin kutusu 1400"/>
          <p:cNvSpPr txBox="1"/>
          <p:nvPr/>
        </p:nvSpPr>
        <p:spPr>
          <a:xfrm>
            <a:off x="3887788" y="30267275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4" name="Metin kutusu 1401"/>
          <p:cNvSpPr txBox="1"/>
          <p:nvPr/>
        </p:nvSpPr>
        <p:spPr>
          <a:xfrm>
            <a:off x="3887788" y="30472063"/>
            <a:ext cx="196850" cy="115887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5" name="Metin kutusu 1402"/>
          <p:cNvSpPr txBox="1"/>
          <p:nvPr/>
        </p:nvSpPr>
        <p:spPr>
          <a:xfrm>
            <a:off x="3887788" y="30472063"/>
            <a:ext cx="196850" cy="115887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6" name="Metin kutusu 1403"/>
          <p:cNvSpPr txBox="1"/>
          <p:nvPr/>
        </p:nvSpPr>
        <p:spPr>
          <a:xfrm>
            <a:off x="2489200" y="30122813"/>
            <a:ext cx="196850" cy="117475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7" name="Metin kutusu 1404"/>
          <p:cNvSpPr txBox="1"/>
          <p:nvPr/>
        </p:nvSpPr>
        <p:spPr>
          <a:xfrm>
            <a:off x="2484438" y="3029267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8" name="Metin kutusu 1405"/>
          <p:cNvSpPr txBox="1"/>
          <p:nvPr/>
        </p:nvSpPr>
        <p:spPr>
          <a:xfrm>
            <a:off x="2484438" y="30446663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9" name="Metin kutusu 1406"/>
          <p:cNvSpPr txBox="1"/>
          <p:nvPr/>
        </p:nvSpPr>
        <p:spPr>
          <a:xfrm>
            <a:off x="3887788" y="30113288"/>
            <a:ext cx="196850" cy="123825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60" name="Metin kutusu 1407"/>
          <p:cNvSpPr txBox="1"/>
          <p:nvPr/>
        </p:nvSpPr>
        <p:spPr>
          <a:xfrm>
            <a:off x="3887788" y="30275213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61" name="Metin kutusu 1408"/>
          <p:cNvSpPr txBox="1"/>
          <p:nvPr/>
        </p:nvSpPr>
        <p:spPr>
          <a:xfrm>
            <a:off x="3887788" y="30480000"/>
            <a:ext cx="196850" cy="115888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62" name="Metin kutusu 1409"/>
          <p:cNvSpPr txBox="1"/>
          <p:nvPr/>
        </p:nvSpPr>
        <p:spPr>
          <a:xfrm>
            <a:off x="4859338" y="30122813"/>
            <a:ext cx="196850" cy="117475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63" name="Metin kutusu 1410"/>
          <p:cNvSpPr txBox="1"/>
          <p:nvPr/>
        </p:nvSpPr>
        <p:spPr>
          <a:xfrm>
            <a:off x="4854575" y="3029267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64" name="Metin kutusu 1411"/>
          <p:cNvSpPr txBox="1"/>
          <p:nvPr/>
        </p:nvSpPr>
        <p:spPr>
          <a:xfrm>
            <a:off x="4854575" y="30446663"/>
            <a:ext cx="196850" cy="123825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" name="Slayt Numarası Yer Tutucusu 2"/>
          <p:cNvSpPr>
            <a:spLocks noGrp="1"/>
          </p:cNvSpPr>
          <p:nvPr>
            <p:ph type="sldNum" sz="quarter" idx="12"/>
          </p:nvPr>
        </p:nvSpPr>
        <p:spPr>
          <a:xfrm>
            <a:off x="6553200" y="6304767"/>
            <a:ext cx="2133600" cy="365125"/>
          </a:xfrm>
        </p:spPr>
        <p:txBody>
          <a:bodyPr/>
          <a:lstStyle/>
          <a:p>
            <a:fld id="{439F893C-C32F-4835-A1E5-850973405C58}" type="slidenum">
              <a:rPr lang="tr-TR" smtClean="0"/>
              <a:t>29</a:t>
            </a:fld>
            <a:endParaRPr lang="tr-TR"/>
          </a:p>
        </p:txBody>
      </p:sp>
      <p:pic>
        <p:nvPicPr>
          <p:cNvPr id="67" name="Resim 6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-3843808"/>
            <a:ext cx="2093801" cy="9361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5" name="Resim 64"/>
          <p:cNvPicPr/>
          <p:nvPr/>
        </p:nvPicPr>
        <p:blipFill>
          <a:blip r:embed="rId3"/>
          <a:stretch>
            <a:fillRect/>
          </a:stretch>
        </p:blipFill>
        <p:spPr>
          <a:xfrm>
            <a:off x="251520" y="173723"/>
            <a:ext cx="2736304" cy="576064"/>
          </a:xfrm>
          <a:prstGeom prst="rect">
            <a:avLst/>
          </a:prstGeom>
        </p:spPr>
      </p:pic>
      <p:pic>
        <p:nvPicPr>
          <p:cNvPr id="72" name="Picture 7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34081" y="3123880"/>
            <a:ext cx="3464901" cy="3395603"/>
          </a:xfrm>
          <a:prstGeom prst="rect">
            <a:avLst/>
          </a:prstGeom>
        </p:spPr>
      </p:pic>
      <p:graphicFrame>
        <p:nvGraphicFramePr>
          <p:cNvPr id="73" name="Diagram 72"/>
          <p:cNvGraphicFramePr/>
          <p:nvPr>
            <p:extLst>
              <p:ext uri="{D42A27DB-BD31-4B8C-83A1-F6EECF244321}">
                <p14:modId xmlns:p14="http://schemas.microsoft.com/office/powerpoint/2010/main" val="2787752332"/>
              </p:ext>
            </p:extLst>
          </p:nvPr>
        </p:nvGraphicFramePr>
        <p:xfrm>
          <a:off x="791580" y="3177749"/>
          <a:ext cx="3960440" cy="33454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74" name="TextBox 73"/>
          <p:cNvSpPr txBox="1"/>
          <p:nvPr/>
        </p:nvSpPr>
        <p:spPr>
          <a:xfrm>
            <a:off x="503548" y="1299585"/>
            <a:ext cx="8136904" cy="5355312"/>
          </a:xfrm>
          <a:prstGeom prst="rect">
            <a:avLst/>
          </a:prstGeom>
          <a:noFill/>
          <a:ln w="28575"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tr-TR" dirty="0"/>
              <a:t>Web sitemizin</a:t>
            </a:r>
            <a:r>
              <a:rPr lang="tr-TR" dirty="0"/>
              <a:t> </a:t>
            </a:r>
            <a:r>
              <a:rPr lang="tr-TR" dirty="0"/>
              <a:t>aşağıda gösterilmiş olan dillerde de olması veya bu dillere ait genel tanıtım </a:t>
            </a:r>
            <a:r>
              <a:rPr lang="tr-TR" dirty="0" err="1"/>
              <a:t>pdf</a:t>
            </a:r>
            <a:r>
              <a:rPr lang="tr-TR" dirty="0"/>
              <a:t>-kitapçık broşürlerin yüklenmesi gerektiğini düşünüyorum.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tr-TR" dirty="0"/>
              <a:t>Daha çok İngilizce bilen personelin </a:t>
            </a:r>
            <a:r>
              <a:rPr lang="tr-TR" dirty="0" smtClean="0"/>
              <a:t>alınması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tr-TR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tr-TR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tr-TR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tr-TR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tr-TR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tr-TR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tr-TR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tr-TR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tr-TR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tr-TR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tr-TR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tr-TR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tr-TR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tr-TR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tr-TR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tr-TR" dirty="0"/>
          </a:p>
        </p:txBody>
      </p:sp>
      <p:sp>
        <p:nvSpPr>
          <p:cNvPr id="78" name="TextBox 77"/>
          <p:cNvSpPr txBox="1"/>
          <p:nvPr/>
        </p:nvSpPr>
        <p:spPr>
          <a:xfrm>
            <a:off x="2222520" y="4469122"/>
            <a:ext cx="12601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3200" dirty="0" smtClean="0">
                <a:solidFill>
                  <a:srgbClr val="C00000"/>
                </a:solidFill>
                <a:latin typeface="Broadway" panose="04040905080B02020502" pitchFamily="82" charset="0"/>
              </a:rPr>
              <a:t>ABU</a:t>
            </a:r>
            <a:endParaRPr lang="en-GB" sz="3200" dirty="0">
              <a:solidFill>
                <a:srgbClr val="C00000"/>
              </a:solidFill>
              <a:latin typeface="Broadway" panose="04040905080B02020502" pitchFamily="82" charset="0"/>
            </a:endParaRPr>
          </a:p>
        </p:txBody>
      </p:sp>
      <p:sp>
        <p:nvSpPr>
          <p:cNvPr id="75" name="Curved Down Arrow 74"/>
          <p:cNvSpPr/>
          <p:nvPr/>
        </p:nvSpPr>
        <p:spPr>
          <a:xfrm rot="577395">
            <a:off x="3306428" y="3259960"/>
            <a:ext cx="3072583" cy="1091121"/>
          </a:xfrm>
          <a:prstGeom prst="curvedDownArrow">
            <a:avLst/>
          </a:prstGeom>
          <a:solidFill>
            <a:schemeClr val="accent2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77" name="TextBox 76"/>
          <p:cNvSpPr txBox="1"/>
          <p:nvPr/>
        </p:nvSpPr>
        <p:spPr>
          <a:xfrm>
            <a:off x="5539216" y="4582673"/>
            <a:ext cx="18546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3200" dirty="0" smtClean="0">
                <a:solidFill>
                  <a:srgbClr val="C00000"/>
                </a:solidFill>
                <a:latin typeface="Broadway" panose="04040905080B02020502" pitchFamily="82" charset="0"/>
              </a:rPr>
              <a:t>WORLD</a:t>
            </a:r>
            <a:endParaRPr lang="en-GB" sz="3200" dirty="0">
              <a:solidFill>
                <a:srgbClr val="C00000"/>
              </a:solidFill>
              <a:latin typeface="Broadway" panose="04040905080B020205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9580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etin kutusu 4"/>
          <p:cNvSpPr txBox="1"/>
          <p:nvPr/>
        </p:nvSpPr>
        <p:spPr>
          <a:xfrm>
            <a:off x="1475656" y="477571"/>
            <a:ext cx="69847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SWOT ANALİZİ</a:t>
            </a:r>
            <a:endParaRPr lang="tr-TR" sz="3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893C-C32F-4835-A1E5-850973405C58}" type="slidenum">
              <a:rPr lang="tr-TR" smtClean="0"/>
              <a:t>3</a:t>
            </a:fld>
            <a:endParaRPr lang="tr-TR"/>
          </a:p>
        </p:txBody>
      </p:sp>
      <p:graphicFrame>
        <p:nvGraphicFramePr>
          <p:cNvPr id="3" name="Tablo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6230067"/>
              </p:ext>
            </p:extLst>
          </p:nvPr>
        </p:nvGraphicFramePr>
        <p:xfrm>
          <a:off x="467544" y="1297448"/>
          <a:ext cx="8219256" cy="474789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41096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096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61720">
                <a:tc>
                  <a:txBody>
                    <a:bodyPr/>
                    <a:lstStyle/>
                    <a:p>
                      <a:pPr algn="ctr"/>
                      <a:r>
                        <a:rPr lang="tr-TR" sz="2000" dirty="0" smtClean="0"/>
                        <a:t>Güçlü/Zayıf/Fırsat/Tehdit </a:t>
                      </a:r>
                      <a:r>
                        <a:rPr lang="tr-TR" sz="2000" baseline="0" dirty="0" smtClean="0"/>
                        <a:t>Tanımı</a:t>
                      </a:r>
                      <a:endParaRPr lang="tr-T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000" dirty="0" smtClean="0"/>
                        <a:t>Durumu</a:t>
                      </a:r>
                      <a:endParaRPr lang="tr-TR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1720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ZAYIF</a:t>
                      </a:r>
                      <a:r>
                        <a:rPr lang="en-GB" sz="24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GB" sz="2400" b="1" i="0" u="none" strike="noStrike" dirty="0" err="1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YÖNLER</a:t>
                      </a:r>
                      <a:endParaRPr lang="en-GB" sz="24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000" dirty="0" smtClean="0">
                          <a:sym typeface="Wingdings" panose="05000000000000000000" pitchFamily="2" charset="2"/>
                        </a:rPr>
                        <a:t></a:t>
                      </a:r>
                      <a:endParaRPr lang="tr-TR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1720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000" b="0" i="0" u="none" strike="noStrike" dirty="0" err="1">
                          <a:effectLst/>
                          <a:latin typeface="Calibri" panose="020F0502020204030204" pitchFamily="34" charset="0"/>
                        </a:rPr>
                        <a:t>Z1</a:t>
                      </a:r>
                      <a:r>
                        <a:rPr lang="en-GB" sz="2000" b="0" i="0" u="none" strike="noStrike" dirty="0">
                          <a:effectLst/>
                          <a:latin typeface="Calibri" panose="020F0502020204030204" pitchFamily="34" charset="0"/>
                        </a:rPr>
                        <a:t>-Web </a:t>
                      </a:r>
                      <a:r>
                        <a:rPr lang="en-GB" sz="2000" b="0" i="0" u="none" strike="noStrike" dirty="0" err="1">
                          <a:effectLst/>
                          <a:latin typeface="Calibri" panose="020F0502020204030204" pitchFamily="34" charset="0"/>
                        </a:rPr>
                        <a:t>sitenin</a:t>
                      </a:r>
                      <a:r>
                        <a:rPr lang="en-GB" sz="2000" b="0" i="0" u="none" strike="noStrike" dirty="0"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GB" sz="2000" b="0" i="0" u="none" strike="noStrike" dirty="0" err="1">
                          <a:effectLst/>
                          <a:latin typeface="Calibri" panose="020F0502020204030204" pitchFamily="34" charset="0"/>
                        </a:rPr>
                        <a:t>tek</a:t>
                      </a:r>
                      <a:r>
                        <a:rPr lang="en-GB" sz="2000" b="0" i="0" u="none" strike="noStrike" dirty="0"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GB" sz="2000" b="0" i="0" u="none" strike="noStrike" dirty="0" err="1">
                          <a:effectLst/>
                          <a:latin typeface="Calibri" panose="020F0502020204030204" pitchFamily="34" charset="0"/>
                        </a:rPr>
                        <a:t>dilde</a:t>
                      </a:r>
                      <a:r>
                        <a:rPr lang="en-GB" sz="2000" b="0" i="0" u="none" strike="noStrike" dirty="0"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GB" sz="2000" b="0" i="0" u="none" strike="noStrike" dirty="0" err="1">
                          <a:effectLst/>
                          <a:latin typeface="Calibri" panose="020F0502020204030204" pitchFamily="34" charset="0"/>
                        </a:rPr>
                        <a:t>olması</a:t>
                      </a:r>
                      <a:endParaRPr lang="en-GB" sz="2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000" dirty="0" smtClean="0"/>
                        <a:t>Hala</a:t>
                      </a:r>
                      <a:r>
                        <a:rPr lang="tr-TR" sz="2000" baseline="0" dirty="0" smtClean="0"/>
                        <a:t> Zayıf </a:t>
                      </a:r>
                      <a:r>
                        <a:rPr lang="tr-TR" sz="2000" baseline="0" dirty="0" smtClean="0">
                          <a:sym typeface="Wingdings" panose="05000000000000000000" pitchFamily="2" charset="2"/>
                        </a:rPr>
                        <a:t></a:t>
                      </a:r>
                      <a:endParaRPr lang="tr-TR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78698198"/>
                  </a:ext>
                </a:extLst>
              </a:tr>
              <a:tr h="561720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000" b="0" i="0" u="none" strike="noStrike">
                          <a:effectLst/>
                          <a:latin typeface="Calibri" panose="020F0502020204030204" pitchFamily="34" charset="0"/>
                        </a:rPr>
                        <a:t>Z2-Personel Eksikliği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000" dirty="0" smtClean="0"/>
                        <a:t>Hala</a:t>
                      </a:r>
                      <a:r>
                        <a:rPr lang="tr-TR" sz="2000" baseline="0" dirty="0" smtClean="0"/>
                        <a:t> Zayıf </a:t>
                      </a:r>
                      <a:r>
                        <a:rPr lang="tr-TR" sz="2000" baseline="0" dirty="0" smtClean="0">
                          <a:sym typeface="Wingdings" panose="05000000000000000000" pitchFamily="2" charset="2"/>
                        </a:rPr>
                        <a:t></a:t>
                      </a:r>
                      <a:endParaRPr lang="tr-TR" sz="2000" dirty="0" smtClean="0"/>
                    </a:p>
                    <a:p>
                      <a:pPr algn="ctr"/>
                      <a:endParaRPr lang="tr-TR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96955493"/>
                  </a:ext>
                </a:extLst>
              </a:tr>
              <a:tr h="561720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000" b="0" i="0" u="none" strike="noStrike">
                          <a:effectLst/>
                          <a:latin typeface="Calibri" panose="020F0502020204030204" pitchFamily="34" charset="0"/>
                        </a:rPr>
                        <a:t>Z3-Yurtdışı fuar ve seminerlere katılım sağlanmaması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000" dirty="0" smtClean="0"/>
                        <a:t>Hala</a:t>
                      </a:r>
                      <a:r>
                        <a:rPr lang="tr-TR" sz="2000" baseline="0" dirty="0" smtClean="0"/>
                        <a:t> Zayıf </a:t>
                      </a:r>
                      <a:r>
                        <a:rPr lang="tr-TR" sz="2000" baseline="0" dirty="0" smtClean="0">
                          <a:sym typeface="Wingdings" panose="05000000000000000000" pitchFamily="2" charset="2"/>
                        </a:rPr>
                        <a:t></a:t>
                      </a:r>
                      <a:endParaRPr lang="tr-TR" sz="200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85479107"/>
                  </a:ext>
                </a:extLst>
              </a:tr>
              <a:tr h="561720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000" b="0" i="0" u="none" strike="noStrike" dirty="0" err="1">
                          <a:effectLst/>
                          <a:latin typeface="Calibri" panose="020F0502020204030204" pitchFamily="34" charset="0"/>
                        </a:rPr>
                        <a:t>Z4-Tanıtım</a:t>
                      </a:r>
                      <a:r>
                        <a:rPr lang="en-GB" sz="2000" b="0" i="0" u="none" strike="noStrike" dirty="0"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GB" sz="2000" b="0" i="0" u="none" strike="noStrike" dirty="0" err="1">
                          <a:effectLst/>
                          <a:latin typeface="Calibri" panose="020F0502020204030204" pitchFamily="34" charset="0"/>
                        </a:rPr>
                        <a:t>ve</a:t>
                      </a:r>
                      <a:r>
                        <a:rPr lang="en-GB" sz="2000" b="0" i="0" u="none" strike="noStrike" dirty="0"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GB" sz="2000" b="0" i="0" u="none" strike="noStrike" dirty="0" err="1">
                          <a:effectLst/>
                          <a:latin typeface="Calibri" panose="020F0502020204030204" pitchFamily="34" charset="0"/>
                        </a:rPr>
                        <a:t>reklam</a:t>
                      </a:r>
                      <a:r>
                        <a:rPr lang="en-GB" sz="2000" b="0" i="0" u="none" strike="noStrike" dirty="0"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GB" sz="2000" b="0" i="0" u="none" strike="noStrike" dirty="0" err="1">
                          <a:effectLst/>
                          <a:latin typeface="Calibri" panose="020F0502020204030204" pitchFamily="34" charset="0"/>
                        </a:rPr>
                        <a:t>eksikliği</a:t>
                      </a:r>
                      <a:endParaRPr lang="en-GB" sz="2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000" dirty="0" smtClean="0"/>
                        <a:t>Hala</a:t>
                      </a:r>
                      <a:r>
                        <a:rPr lang="tr-TR" sz="2000" baseline="0" dirty="0" smtClean="0"/>
                        <a:t> Zayıf </a:t>
                      </a:r>
                      <a:r>
                        <a:rPr lang="tr-TR" sz="2000" baseline="0" dirty="0" smtClean="0">
                          <a:sym typeface="Wingdings" panose="05000000000000000000" pitchFamily="2" charset="2"/>
                        </a:rPr>
                        <a:t></a:t>
                      </a:r>
                      <a:endParaRPr lang="tr-TR" sz="200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13369710"/>
                  </a:ext>
                </a:extLst>
              </a:tr>
              <a:tr h="561720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000" b="0" i="0" u="none" strike="noStrike" dirty="0" err="1">
                          <a:effectLst/>
                          <a:latin typeface="Calibri" panose="020F0502020204030204" pitchFamily="34" charset="0"/>
                        </a:rPr>
                        <a:t>Z5</a:t>
                      </a:r>
                      <a:r>
                        <a:rPr lang="en-GB" sz="2000" b="0" i="0" u="none" strike="noStrike" dirty="0">
                          <a:effectLst/>
                          <a:latin typeface="Calibri" panose="020F0502020204030204" pitchFamily="34" charset="0"/>
                        </a:rPr>
                        <a:t>- </a:t>
                      </a:r>
                      <a:r>
                        <a:rPr lang="en-GB" sz="2000" b="0" i="0" u="none" strike="noStrike" dirty="0" err="1">
                          <a:effectLst/>
                          <a:latin typeface="Calibri" panose="020F0502020204030204" pitchFamily="34" charset="0"/>
                        </a:rPr>
                        <a:t>Üniversiteler</a:t>
                      </a:r>
                      <a:r>
                        <a:rPr lang="en-GB" sz="2000" b="0" i="0" u="none" strike="noStrike" dirty="0"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GB" sz="2000" b="0" i="0" u="none" strike="noStrike" dirty="0" err="1">
                          <a:effectLst/>
                          <a:latin typeface="Calibri" panose="020F0502020204030204" pitchFamily="34" charset="0"/>
                        </a:rPr>
                        <a:t>ile</a:t>
                      </a:r>
                      <a:r>
                        <a:rPr lang="en-GB" sz="2000" b="0" i="0" u="none" strike="noStrike" dirty="0"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GB" sz="2000" b="0" i="0" u="none" strike="noStrike" dirty="0" err="1">
                          <a:effectLst/>
                          <a:latin typeface="Calibri" panose="020F0502020204030204" pitchFamily="34" charset="0"/>
                        </a:rPr>
                        <a:t>iş</a:t>
                      </a:r>
                      <a:r>
                        <a:rPr lang="en-GB" sz="2000" b="0" i="0" u="none" strike="noStrike" dirty="0"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GB" sz="2000" b="0" i="0" u="none" strike="noStrike" dirty="0" err="1">
                          <a:effectLst/>
                          <a:latin typeface="Calibri" panose="020F0502020204030204" pitchFamily="34" charset="0"/>
                        </a:rPr>
                        <a:t>birliği</a:t>
                      </a:r>
                      <a:r>
                        <a:rPr lang="en-GB" sz="2000" b="0" i="0" u="none" strike="noStrike" dirty="0"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GB" sz="2000" b="0" i="0" u="none" strike="noStrike" dirty="0" err="1">
                          <a:effectLst/>
                          <a:latin typeface="Calibri" panose="020F0502020204030204" pitchFamily="34" charset="0"/>
                        </a:rPr>
                        <a:t>protokollerin</a:t>
                      </a:r>
                      <a:r>
                        <a:rPr lang="en-GB" sz="2000" b="0" i="0" u="none" strike="noStrike" dirty="0"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GB" sz="2000" b="0" i="0" u="none" strike="noStrike" dirty="0" err="1">
                          <a:effectLst/>
                          <a:latin typeface="Calibri" panose="020F0502020204030204" pitchFamily="34" charset="0"/>
                        </a:rPr>
                        <a:t>azlığı</a:t>
                      </a:r>
                      <a:endParaRPr lang="en-GB" sz="2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000" dirty="0" smtClean="0"/>
                        <a:t>Hala</a:t>
                      </a:r>
                      <a:r>
                        <a:rPr lang="tr-TR" sz="2000" baseline="0" dirty="0" smtClean="0"/>
                        <a:t> Zayıf</a:t>
                      </a:r>
                      <a:r>
                        <a:rPr lang="tr-TR" sz="2000" dirty="0" smtClean="0"/>
                        <a:t> </a:t>
                      </a:r>
                      <a:r>
                        <a:rPr lang="tr-TR" sz="2000" baseline="0" dirty="0" smtClean="0">
                          <a:sym typeface="Wingdings" panose="05000000000000000000" pitchFamily="2" charset="2"/>
                        </a:rPr>
                        <a:t></a:t>
                      </a:r>
                      <a:endParaRPr lang="tr-TR" sz="200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8577953"/>
                  </a:ext>
                </a:extLst>
              </a:tr>
              <a:tr h="561720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000" b="0" i="0" u="none" strike="noStrike" dirty="0" err="1">
                          <a:effectLst/>
                          <a:latin typeface="Calibri" panose="020F0502020204030204" pitchFamily="34" charset="0"/>
                        </a:rPr>
                        <a:t>Z6-Uluslararası</a:t>
                      </a:r>
                      <a:r>
                        <a:rPr lang="en-GB" sz="2000" b="0" i="0" u="none" strike="noStrike" dirty="0">
                          <a:effectLst/>
                          <a:latin typeface="Calibri" panose="020F0502020204030204" pitchFamily="34" charset="0"/>
                        </a:rPr>
                        <a:t>  </a:t>
                      </a:r>
                      <a:r>
                        <a:rPr lang="en-GB" sz="2000" b="0" i="0" u="none" strike="noStrike" dirty="0" err="1">
                          <a:effectLst/>
                          <a:latin typeface="Calibri" panose="020F0502020204030204" pitchFamily="34" charset="0"/>
                        </a:rPr>
                        <a:t>Etkinliklerin</a:t>
                      </a:r>
                      <a:r>
                        <a:rPr lang="en-GB" sz="2000" b="0" i="0" u="none" strike="noStrike" dirty="0"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GB" sz="2000" b="0" i="0" u="none" strike="noStrike" dirty="0" err="1">
                          <a:effectLst/>
                          <a:latin typeface="Calibri" panose="020F0502020204030204" pitchFamily="34" charset="0"/>
                        </a:rPr>
                        <a:t>azlığı</a:t>
                      </a:r>
                      <a:endParaRPr lang="en-GB" sz="2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000" dirty="0" smtClean="0"/>
                        <a:t>Hala</a:t>
                      </a:r>
                      <a:r>
                        <a:rPr lang="tr-TR" sz="2000" baseline="0" dirty="0" smtClean="0"/>
                        <a:t> Zayıf </a:t>
                      </a:r>
                      <a:r>
                        <a:rPr lang="tr-TR" sz="2000" baseline="0" dirty="0" smtClean="0">
                          <a:sym typeface="Wingdings" panose="05000000000000000000" pitchFamily="2" charset="2"/>
                        </a:rPr>
                        <a:t></a:t>
                      </a:r>
                      <a:endParaRPr lang="tr-TR" sz="200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40732376"/>
                  </a:ext>
                </a:extLst>
              </a:tr>
            </a:tbl>
          </a:graphicData>
        </a:graphic>
      </p:graphicFrame>
      <p:pic>
        <p:nvPicPr>
          <p:cNvPr id="9" name="Resim 8"/>
          <p:cNvPicPr/>
          <p:nvPr/>
        </p:nvPicPr>
        <p:blipFill>
          <a:blip r:embed="rId2"/>
          <a:stretch>
            <a:fillRect/>
          </a:stretch>
        </p:blipFill>
        <p:spPr>
          <a:xfrm>
            <a:off x="127795" y="367048"/>
            <a:ext cx="2736304" cy="5760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9780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etin kutusu 4"/>
          <p:cNvSpPr txBox="1"/>
          <p:nvPr/>
        </p:nvSpPr>
        <p:spPr>
          <a:xfrm>
            <a:off x="1475656" y="477571"/>
            <a:ext cx="69847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SWOT ANALİZİ</a:t>
            </a:r>
            <a:endParaRPr lang="tr-TR" sz="3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893C-C32F-4835-A1E5-850973405C58}" type="slidenum">
              <a:rPr lang="tr-TR" smtClean="0"/>
              <a:t>4</a:t>
            </a:fld>
            <a:endParaRPr lang="tr-TR"/>
          </a:p>
        </p:txBody>
      </p:sp>
      <p:graphicFrame>
        <p:nvGraphicFramePr>
          <p:cNvPr id="3" name="Tablo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0339417"/>
              </p:ext>
            </p:extLst>
          </p:nvPr>
        </p:nvGraphicFramePr>
        <p:xfrm>
          <a:off x="467544" y="1297448"/>
          <a:ext cx="8219256" cy="463725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41096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096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61720">
                <a:tc>
                  <a:txBody>
                    <a:bodyPr/>
                    <a:lstStyle/>
                    <a:p>
                      <a:pPr algn="ctr"/>
                      <a:r>
                        <a:rPr lang="tr-TR" sz="2000" dirty="0" smtClean="0"/>
                        <a:t>Güçlü/Zayıf/Fırsat/Tehdit </a:t>
                      </a:r>
                      <a:r>
                        <a:rPr lang="tr-TR" sz="2000" baseline="0" dirty="0" smtClean="0"/>
                        <a:t>Tanımı</a:t>
                      </a:r>
                      <a:endParaRPr lang="tr-T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000" dirty="0" smtClean="0"/>
                        <a:t>Durumu</a:t>
                      </a:r>
                      <a:endParaRPr lang="tr-TR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1720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i="0" u="none" strike="noStrike" dirty="0" smtClean="0">
                          <a:solidFill>
                            <a:srgbClr val="FFC000"/>
                          </a:solidFill>
                          <a:effectLst/>
                          <a:latin typeface="Calibri" panose="020F0502020204030204" pitchFamily="34" charset="0"/>
                        </a:rPr>
                        <a:t>FIRSATLAR</a:t>
                      </a:r>
                      <a:endParaRPr lang="en-GB" sz="2400" b="1" i="0" u="none" strike="noStrike" dirty="0">
                        <a:solidFill>
                          <a:srgbClr val="FFC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000" dirty="0" smtClean="0">
                          <a:sym typeface="Wingdings" panose="05000000000000000000" pitchFamily="2" charset="2"/>
                        </a:rPr>
                        <a:t></a:t>
                      </a:r>
                      <a:endParaRPr lang="tr-TR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1720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000" b="0" i="0" u="none" strike="noStrike">
                          <a:effectLst/>
                          <a:latin typeface="Calibri" panose="020F0502020204030204" pitchFamily="34" charset="0"/>
                        </a:rPr>
                        <a:t>F1-Antalya İlinin çekiciliği ve Turizm şehri olması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000" dirty="0" smtClean="0"/>
                        <a:t>Hala</a:t>
                      </a:r>
                      <a:r>
                        <a:rPr lang="tr-TR" sz="2000" baseline="0" dirty="0" smtClean="0"/>
                        <a:t> Fırsat </a:t>
                      </a:r>
                      <a:r>
                        <a:rPr lang="tr-TR" sz="2000" baseline="0" dirty="0" smtClean="0">
                          <a:sym typeface="Wingdings" panose="05000000000000000000" pitchFamily="2" charset="2"/>
                        </a:rPr>
                        <a:t></a:t>
                      </a:r>
                      <a:endParaRPr lang="tr-TR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78698198"/>
                  </a:ext>
                </a:extLst>
              </a:tr>
              <a:tr h="533003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000" b="0" i="0" u="none" strike="noStrike">
                          <a:effectLst/>
                          <a:latin typeface="Calibri" panose="020F0502020204030204" pitchFamily="34" charset="0"/>
                        </a:rPr>
                        <a:t>F2-Antalya'daki Üniversitelerinin azlığı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000" dirty="0" smtClean="0"/>
                        <a:t>Hala</a:t>
                      </a:r>
                      <a:r>
                        <a:rPr lang="tr-TR" sz="2000" baseline="0" dirty="0" smtClean="0"/>
                        <a:t> Fırsat </a:t>
                      </a:r>
                      <a:r>
                        <a:rPr lang="tr-TR" sz="2000" baseline="0" dirty="0" smtClean="0">
                          <a:sym typeface="Wingdings" panose="05000000000000000000" pitchFamily="2" charset="2"/>
                        </a:rPr>
                        <a:t></a:t>
                      </a:r>
                      <a:endParaRPr lang="tr-TR" sz="200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96955493"/>
                  </a:ext>
                </a:extLst>
              </a:tr>
              <a:tr h="561720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000" b="0" i="0" u="none" strike="noStrike" dirty="0" err="1">
                          <a:effectLst/>
                          <a:latin typeface="Calibri" panose="020F0502020204030204" pitchFamily="34" charset="0"/>
                        </a:rPr>
                        <a:t>F3-Üniversitemizde</a:t>
                      </a:r>
                      <a:r>
                        <a:rPr lang="en-GB" sz="2000" b="0" i="0" u="none" strike="noStrike" dirty="0"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GB" sz="2000" b="0" i="0" u="none" strike="noStrike" dirty="0" err="1">
                          <a:effectLst/>
                          <a:latin typeface="Calibri" panose="020F0502020204030204" pitchFamily="34" charset="0"/>
                        </a:rPr>
                        <a:t>TÖMER'in</a:t>
                      </a:r>
                      <a:r>
                        <a:rPr lang="en-GB" sz="2000" b="0" i="0" u="none" strike="noStrike" dirty="0"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GB" sz="2000" b="0" i="0" u="none" strike="noStrike" dirty="0" err="1">
                          <a:effectLst/>
                          <a:latin typeface="Calibri" panose="020F0502020204030204" pitchFamily="34" charset="0"/>
                        </a:rPr>
                        <a:t>açılıyor</a:t>
                      </a:r>
                      <a:r>
                        <a:rPr lang="en-GB" sz="2000" b="0" i="0" u="none" strike="noStrike" dirty="0"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GB" sz="2000" b="0" i="0" u="none" strike="noStrike" dirty="0" err="1">
                          <a:effectLst/>
                          <a:latin typeface="Calibri" panose="020F0502020204030204" pitchFamily="34" charset="0"/>
                        </a:rPr>
                        <a:t>olması</a:t>
                      </a:r>
                      <a:endParaRPr lang="en-GB" sz="2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000" dirty="0" smtClean="0"/>
                        <a:t>Hala</a:t>
                      </a:r>
                      <a:r>
                        <a:rPr lang="tr-TR" sz="2000" baseline="0" dirty="0" smtClean="0"/>
                        <a:t> Fırsat </a:t>
                      </a:r>
                      <a:r>
                        <a:rPr lang="tr-TR" sz="2000" baseline="0" dirty="0" smtClean="0">
                          <a:sym typeface="Wingdings" panose="05000000000000000000" pitchFamily="2" charset="2"/>
                        </a:rPr>
                        <a:t></a:t>
                      </a:r>
                      <a:endParaRPr lang="tr-TR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85479107"/>
                  </a:ext>
                </a:extLst>
              </a:tr>
              <a:tr h="561720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000" b="0" i="0" u="none" strike="noStrike" dirty="0" err="1">
                          <a:effectLst/>
                          <a:latin typeface="Calibri" panose="020F0502020204030204" pitchFamily="34" charset="0"/>
                        </a:rPr>
                        <a:t>F4-Yöneticilerin</a:t>
                      </a:r>
                      <a:r>
                        <a:rPr lang="en-GB" sz="2000" b="0" i="0" u="none" strike="noStrike" dirty="0"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GB" sz="2000" b="0" i="0" u="none" strike="noStrike" dirty="0" err="1">
                          <a:effectLst/>
                          <a:latin typeface="Calibri" panose="020F0502020204030204" pitchFamily="34" charset="0"/>
                        </a:rPr>
                        <a:t>desteği</a:t>
                      </a:r>
                      <a:endParaRPr lang="en-GB" sz="2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000" dirty="0" smtClean="0"/>
                        <a:t>Hala</a:t>
                      </a:r>
                      <a:r>
                        <a:rPr lang="tr-TR" sz="2000" baseline="0" dirty="0" smtClean="0"/>
                        <a:t> Fırsat </a:t>
                      </a:r>
                      <a:r>
                        <a:rPr lang="tr-TR" sz="2000" baseline="0" dirty="0" smtClean="0">
                          <a:sym typeface="Wingdings" panose="05000000000000000000" pitchFamily="2" charset="2"/>
                        </a:rPr>
                        <a:t></a:t>
                      </a:r>
                      <a:endParaRPr lang="tr-TR" sz="200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13369710"/>
                  </a:ext>
                </a:extLst>
              </a:tr>
              <a:tr h="561720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000" b="0" i="0" u="none" strike="noStrike">
                          <a:effectLst/>
                          <a:latin typeface="Calibri" panose="020F0502020204030204" pitchFamily="34" charset="0"/>
                        </a:rPr>
                        <a:t>F5-Akademik kadronun güçlü ve uluslararası olması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000" dirty="0" smtClean="0"/>
                        <a:t>Hala</a:t>
                      </a:r>
                      <a:r>
                        <a:rPr lang="tr-TR" sz="2000" baseline="0" dirty="0" smtClean="0"/>
                        <a:t> Fırsat </a:t>
                      </a:r>
                      <a:r>
                        <a:rPr lang="tr-TR" sz="2000" baseline="0" dirty="0" smtClean="0">
                          <a:sym typeface="Wingdings" panose="05000000000000000000" pitchFamily="2" charset="2"/>
                        </a:rPr>
                        <a:t></a:t>
                      </a:r>
                      <a:endParaRPr lang="tr-TR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8577953"/>
                  </a:ext>
                </a:extLst>
              </a:tr>
              <a:tr h="561720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000" b="0" i="0" u="none" strike="noStrike">
                          <a:effectLst/>
                          <a:latin typeface="Calibri" panose="020F0502020204030204" pitchFamily="34" charset="0"/>
                        </a:rPr>
                        <a:t>F6-Burslar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000" dirty="0" smtClean="0"/>
                        <a:t>Hala</a:t>
                      </a:r>
                      <a:r>
                        <a:rPr lang="tr-TR" sz="2000" baseline="0" dirty="0" smtClean="0"/>
                        <a:t> Fırsat </a:t>
                      </a:r>
                      <a:r>
                        <a:rPr lang="tr-TR" sz="2000" baseline="0" dirty="0" smtClean="0">
                          <a:sym typeface="Wingdings" panose="05000000000000000000" pitchFamily="2" charset="2"/>
                        </a:rPr>
                        <a:t></a:t>
                      </a:r>
                      <a:endParaRPr lang="tr-TR" sz="200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40732376"/>
                  </a:ext>
                </a:extLst>
              </a:tr>
            </a:tbl>
          </a:graphicData>
        </a:graphic>
      </p:graphicFrame>
      <p:pic>
        <p:nvPicPr>
          <p:cNvPr id="9" name="Resim 8"/>
          <p:cNvPicPr/>
          <p:nvPr/>
        </p:nvPicPr>
        <p:blipFill>
          <a:blip r:embed="rId2"/>
          <a:stretch>
            <a:fillRect/>
          </a:stretch>
        </p:blipFill>
        <p:spPr>
          <a:xfrm>
            <a:off x="127795" y="367048"/>
            <a:ext cx="2736304" cy="5760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2030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etin kutusu 4"/>
          <p:cNvSpPr txBox="1"/>
          <p:nvPr/>
        </p:nvSpPr>
        <p:spPr>
          <a:xfrm>
            <a:off x="1475656" y="477571"/>
            <a:ext cx="69847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SWOT ANALİZİ</a:t>
            </a:r>
            <a:endParaRPr lang="tr-TR" sz="3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893C-C32F-4835-A1E5-850973405C58}" type="slidenum">
              <a:rPr lang="tr-TR" smtClean="0"/>
              <a:t>5</a:t>
            </a:fld>
            <a:endParaRPr lang="tr-TR"/>
          </a:p>
        </p:txBody>
      </p:sp>
      <p:graphicFrame>
        <p:nvGraphicFramePr>
          <p:cNvPr id="3" name="Tablo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2459062"/>
              </p:ext>
            </p:extLst>
          </p:nvPr>
        </p:nvGraphicFramePr>
        <p:xfrm>
          <a:off x="467544" y="1297448"/>
          <a:ext cx="8219256" cy="4805295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41096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096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61720">
                <a:tc>
                  <a:txBody>
                    <a:bodyPr/>
                    <a:lstStyle/>
                    <a:p>
                      <a:pPr algn="ctr"/>
                      <a:r>
                        <a:rPr lang="tr-TR" sz="2000" dirty="0" smtClean="0"/>
                        <a:t>Güçlü/Zayıf/Fırsat/Tehdit </a:t>
                      </a:r>
                      <a:r>
                        <a:rPr lang="tr-TR" sz="2000" baseline="0" dirty="0" smtClean="0"/>
                        <a:t>Tanımı</a:t>
                      </a:r>
                      <a:endParaRPr lang="tr-T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000" dirty="0" smtClean="0"/>
                        <a:t>Durumu</a:t>
                      </a:r>
                      <a:endParaRPr lang="tr-TR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1720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TEHDİTLER</a:t>
                      </a:r>
                      <a:endParaRPr lang="en-GB" sz="2400" b="1" i="0" u="none" strike="noStrike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000" dirty="0" smtClean="0">
                          <a:sym typeface="Wingdings" panose="05000000000000000000" pitchFamily="2" charset="2"/>
                        </a:rPr>
                        <a:t></a:t>
                      </a:r>
                      <a:endParaRPr lang="tr-TR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1720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000" b="0" i="0" u="none" strike="noStrike" dirty="0" err="1">
                          <a:effectLst/>
                          <a:latin typeface="Calibri" panose="020F0502020204030204" pitchFamily="34" charset="0"/>
                        </a:rPr>
                        <a:t>T1-Vakıf</a:t>
                      </a:r>
                      <a:r>
                        <a:rPr lang="en-GB" sz="2000" b="0" i="0" u="none" strike="noStrike" dirty="0"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GB" sz="2000" b="0" i="0" u="none" strike="noStrike" dirty="0" err="1">
                          <a:effectLst/>
                          <a:latin typeface="Calibri" panose="020F0502020204030204" pitchFamily="34" charset="0"/>
                        </a:rPr>
                        <a:t>Üniversitelerin</a:t>
                      </a:r>
                      <a:r>
                        <a:rPr lang="en-GB" sz="2000" b="0" i="0" u="none" strike="noStrike" dirty="0"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GB" sz="2000" b="0" i="0" u="none" strike="noStrike" dirty="0" err="1">
                          <a:effectLst/>
                          <a:latin typeface="Calibri" panose="020F0502020204030204" pitchFamily="34" charset="0"/>
                        </a:rPr>
                        <a:t>artması</a:t>
                      </a:r>
                      <a:endParaRPr lang="en-GB" sz="2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000" dirty="0" smtClean="0"/>
                        <a:t>Hala</a:t>
                      </a:r>
                      <a:r>
                        <a:rPr lang="tr-TR" sz="2000" baseline="0" dirty="0" smtClean="0"/>
                        <a:t> Tehdit </a:t>
                      </a:r>
                      <a:r>
                        <a:rPr lang="tr-TR" sz="2000" baseline="0" dirty="0" smtClean="0">
                          <a:sym typeface="Wingdings" panose="05000000000000000000" pitchFamily="2" charset="2"/>
                        </a:rPr>
                        <a:t></a:t>
                      </a:r>
                      <a:endParaRPr lang="tr-TR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78698198"/>
                  </a:ext>
                </a:extLst>
              </a:tr>
              <a:tr h="561720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000" b="0" i="0" u="none" strike="noStrike" dirty="0" err="1">
                          <a:effectLst/>
                          <a:latin typeface="Calibri" panose="020F0502020204030204" pitchFamily="34" charset="0"/>
                        </a:rPr>
                        <a:t>T2-İstanbulda'ki</a:t>
                      </a:r>
                      <a:r>
                        <a:rPr lang="en-GB" sz="2000" b="0" i="0" u="none" strike="noStrike" dirty="0"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GB" sz="2000" b="0" i="0" u="none" strike="noStrike" dirty="0" err="1">
                          <a:effectLst/>
                          <a:latin typeface="Calibri" panose="020F0502020204030204" pitchFamily="34" charset="0"/>
                        </a:rPr>
                        <a:t>Üniversitelerin</a:t>
                      </a:r>
                      <a:r>
                        <a:rPr lang="en-GB" sz="2000" b="0" i="0" u="none" strike="noStrike" dirty="0"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GB" sz="2000" b="0" i="0" u="none" strike="noStrike" dirty="0" err="1">
                          <a:effectLst/>
                          <a:latin typeface="Calibri" panose="020F0502020204030204" pitchFamily="34" charset="0"/>
                        </a:rPr>
                        <a:t>çekiciliği</a:t>
                      </a:r>
                      <a:endParaRPr lang="en-GB" sz="2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000" dirty="0" smtClean="0"/>
                        <a:t>Hala</a:t>
                      </a:r>
                      <a:r>
                        <a:rPr lang="tr-TR" sz="2000" baseline="0" dirty="0" smtClean="0"/>
                        <a:t> Tehdit </a:t>
                      </a:r>
                      <a:r>
                        <a:rPr lang="tr-TR" sz="2000" baseline="0" dirty="0" smtClean="0">
                          <a:sym typeface="Wingdings" panose="05000000000000000000" pitchFamily="2" charset="2"/>
                        </a:rPr>
                        <a:t></a:t>
                      </a:r>
                      <a:endParaRPr lang="tr-TR" sz="2000" dirty="0" smtClean="0"/>
                    </a:p>
                    <a:p>
                      <a:pPr algn="ctr"/>
                      <a:endParaRPr lang="tr-TR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96955493"/>
                  </a:ext>
                </a:extLst>
              </a:tr>
              <a:tr h="561720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000" b="0" i="0" u="none" strike="noStrike">
                          <a:effectLst/>
                          <a:latin typeface="Calibri" panose="020F0502020204030204" pitchFamily="34" charset="0"/>
                        </a:rPr>
                        <a:t>T3-Dünya çapında az tanınır ve yeni olması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000" dirty="0" smtClean="0"/>
                        <a:t>Hala</a:t>
                      </a:r>
                      <a:r>
                        <a:rPr lang="tr-TR" sz="2000" baseline="0" dirty="0" smtClean="0"/>
                        <a:t> Tehdit </a:t>
                      </a:r>
                      <a:r>
                        <a:rPr lang="tr-TR" sz="2000" baseline="0" dirty="0" smtClean="0">
                          <a:sym typeface="Wingdings" panose="05000000000000000000" pitchFamily="2" charset="2"/>
                        </a:rPr>
                        <a:t></a:t>
                      </a:r>
                      <a:endParaRPr lang="tr-TR" sz="200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85479107"/>
                  </a:ext>
                </a:extLst>
              </a:tr>
              <a:tr h="561720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000" b="0" i="0" u="none" strike="noStrike">
                          <a:effectLst/>
                          <a:latin typeface="Calibri" panose="020F0502020204030204" pitchFamily="34" charset="0"/>
                        </a:rPr>
                        <a:t>T6-Fiyatın yüksek olması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000" dirty="0" smtClean="0"/>
                        <a:t>Hala</a:t>
                      </a:r>
                      <a:r>
                        <a:rPr lang="tr-TR" sz="2000" baseline="0" dirty="0" smtClean="0"/>
                        <a:t> Tehdit </a:t>
                      </a:r>
                      <a:r>
                        <a:rPr lang="tr-TR" sz="2000" baseline="0" dirty="0" smtClean="0">
                          <a:sym typeface="Wingdings" panose="05000000000000000000" pitchFamily="2" charset="2"/>
                        </a:rPr>
                        <a:t></a:t>
                      </a:r>
                      <a:endParaRPr lang="tr-TR" sz="200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13369710"/>
                  </a:ext>
                </a:extLst>
              </a:tr>
              <a:tr h="561720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000" b="0" i="0" u="none" strike="noStrike" dirty="0" err="1">
                          <a:effectLst/>
                          <a:latin typeface="Calibri" panose="020F0502020204030204" pitchFamily="34" charset="0"/>
                        </a:rPr>
                        <a:t>T5-Kampüsteki</a:t>
                      </a:r>
                      <a:r>
                        <a:rPr lang="en-GB" sz="2000" b="0" i="0" u="none" strike="noStrike" dirty="0"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GB" sz="2000" b="0" i="0" u="none" strike="noStrike" dirty="0" err="1">
                          <a:effectLst/>
                          <a:latin typeface="Calibri" panose="020F0502020204030204" pitchFamily="34" charset="0"/>
                        </a:rPr>
                        <a:t>sosyal</a:t>
                      </a:r>
                      <a:r>
                        <a:rPr lang="en-GB" sz="2000" b="0" i="0" u="none" strike="noStrike" dirty="0"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GB" sz="2000" b="0" i="0" u="none" strike="noStrike" dirty="0" err="1">
                          <a:effectLst/>
                          <a:latin typeface="Calibri" panose="020F0502020204030204" pitchFamily="34" charset="0"/>
                        </a:rPr>
                        <a:t>olanaklarının</a:t>
                      </a:r>
                      <a:r>
                        <a:rPr lang="en-GB" sz="2000" b="0" i="0" u="none" strike="noStrike" dirty="0"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GB" sz="2000" b="0" i="0" u="none" strike="noStrike" dirty="0" err="1">
                          <a:effectLst/>
                          <a:latin typeface="Calibri" panose="020F0502020204030204" pitchFamily="34" charset="0"/>
                        </a:rPr>
                        <a:t>azlığı</a:t>
                      </a:r>
                      <a:endParaRPr lang="en-GB" sz="2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000" dirty="0" smtClean="0"/>
                        <a:t>Hala</a:t>
                      </a:r>
                      <a:r>
                        <a:rPr lang="tr-TR" sz="2000" baseline="0" dirty="0" smtClean="0"/>
                        <a:t> Tehdit </a:t>
                      </a:r>
                      <a:r>
                        <a:rPr lang="tr-TR" sz="2000" baseline="0" dirty="0" smtClean="0">
                          <a:sym typeface="Wingdings" panose="05000000000000000000" pitchFamily="2" charset="2"/>
                        </a:rPr>
                        <a:t></a:t>
                      </a:r>
                      <a:endParaRPr lang="tr-TR" sz="200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8577953"/>
                  </a:ext>
                </a:extLst>
              </a:tr>
              <a:tr h="609678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000" b="0" i="0" u="none" strike="noStrike" dirty="0" err="1">
                          <a:effectLst/>
                          <a:latin typeface="Calibri" panose="020F0502020204030204" pitchFamily="34" charset="0"/>
                        </a:rPr>
                        <a:t>T6</a:t>
                      </a:r>
                      <a:r>
                        <a:rPr lang="en-GB" sz="2000" b="0" i="0" u="none" strike="noStrike" dirty="0">
                          <a:effectLst/>
                          <a:latin typeface="Calibri" panose="020F0502020204030204" pitchFamily="34" charset="0"/>
                        </a:rPr>
                        <a:t> - Tıp </a:t>
                      </a:r>
                      <a:r>
                        <a:rPr lang="en-GB" sz="2000" b="0" i="0" u="none" strike="noStrike" dirty="0" err="1">
                          <a:effectLst/>
                          <a:latin typeface="Calibri" panose="020F0502020204030204" pitchFamily="34" charset="0"/>
                        </a:rPr>
                        <a:t>ve</a:t>
                      </a:r>
                      <a:r>
                        <a:rPr lang="en-GB" sz="2000" b="0" i="0" u="none" strike="noStrike" dirty="0"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GB" sz="2000" b="0" i="0" u="none" strike="noStrike" dirty="0" err="1">
                          <a:effectLst/>
                          <a:latin typeface="Calibri" panose="020F0502020204030204" pitchFamily="34" charset="0"/>
                        </a:rPr>
                        <a:t>Sağlık</a:t>
                      </a:r>
                      <a:r>
                        <a:rPr lang="en-GB" sz="2000" b="0" i="0" u="none" strike="noStrike" dirty="0"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GB" sz="2000" b="0" i="0" u="none" strike="noStrike" dirty="0" err="1">
                          <a:effectLst/>
                          <a:latin typeface="Calibri" panose="020F0502020204030204" pitchFamily="34" charset="0"/>
                        </a:rPr>
                        <a:t>Birimleri</a:t>
                      </a:r>
                      <a:r>
                        <a:rPr lang="en-GB" sz="2000" b="0" i="0" u="none" strike="noStrike" dirty="0"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GB" sz="2000" b="0" i="0" u="none" strike="noStrike" dirty="0" err="1">
                          <a:effectLst/>
                          <a:latin typeface="Calibri" panose="020F0502020204030204" pitchFamily="34" charset="0"/>
                        </a:rPr>
                        <a:t>fakültelerini</a:t>
                      </a:r>
                      <a:r>
                        <a:rPr lang="en-GB" sz="2000" b="0" i="0" u="none" strike="noStrike" dirty="0"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GB" sz="2000" b="0" i="0" u="none" strike="noStrike" dirty="0" err="1">
                          <a:effectLst/>
                          <a:latin typeface="Calibri" panose="020F0502020204030204" pitchFamily="34" charset="0"/>
                        </a:rPr>
                        <a:t>olmaması</a:t>
                      </a:r>
                      <a:endParaRPr lang="en-GB" sz="2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000" dirty="0" smtClean="0"/>
                        <a:t>Hala</a:t>
                      </a:r>
                      <a:r>
                        <a:rPr lang="tr-TR" sz="2000" baseline="0" dirty="0" smtClean="0"/>
                        <a:t> Tehdit </a:t>
                      </a:r>
                      <a:r>
                        <a:rPr lang="tr-TR" sz="2000" baseline="0" dirty="0" smtClean="0">
                          <a:sym typeface="Wingdings" panose="05000000000000000000" pitchFamily="2" charset="2"/>
                        </a:rPr>
                        <a:t></a:t>
                      </a:r>
                      <a:endParaRPr lang="tr-TR" sz="200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40732376"/>
                  </a:ext>
                </a:extLst>
              </a:tr>
            </a:tbl>
          </a:graphicData>
        </a:graphic>
      </p:graphicFrame>
      <p:pic>
        <p:nvPicPr>
          <p:cNvPr id="9" name="Resim 8"/>
          <p:cNvPicPr/>
          <p:nvPr/>
        </p:nvPicPr>
        <p:blipFill>
          <a:blip r:embed="rId2"/>
          <a:stretch>
            <a:fillRect/>
          </a:stretch>
        </p:blipFill>
        <p:spPr>
          <a:xfrm>
            <a:off x="127795" y="367048"/>
            <a:ext cx="2736304" cy="5760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3516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etin kutusu 4"/>
          <p:cNvSpPr txBox="1"/>
          <p:nvPr/>
        </p:nvSpPr>
        <p:spPr>
          <a:xfrm>
            <a:off x="1742456" y="190381"/>
            <a:ext cx="69847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PAYDAŞ BEKLENTİLERİ</a:t>
            </a:r>
            <a:endParaRPr lang="tr-TR" sz="3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893C-C32F-4835-A1E5-850973405C58}" type="slidenum">
              <a:rPr lang="tr-TR" smtClean="0"/>
              <a:t>6</a:t>
            </a:fld>
            <a:endParaRPr lang="tr-TR"/>
          </a:p>
        </p:txBody>
      </p:sp>
      <p:graphicFrame>
        <p:nvGraphicFramePr>
          <p:cNvPr id="4" name="Tablo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9449796"/>
              </p:ext>
            </p:extLst>
          </p:nvPr>
        </p:nvGraphicFramePr>
        <p:xfrm>
          <a:off x="621903" y="917355"/>
          <a:ext cx="8064897" cy="5632703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6882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882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8829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16432">
                <a:tc>
                  <a:txBody>
                    <a:bodyPr/>
                    <a:lstStyle/>
                    <a:p>
                      <a:r>
                        <a:rPr lang="tr-TR" dirty="0" smtClean="0"/>
                        <a:t>Paydaş</a:t>
                      </a:r>
                      <a:r>
                        <a:rPr lang="tr-TR" baseline="0" dirty="0" smtClean="0"/>
                        <a:t> Adı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Paydaş Beklentisi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Karşılanma</a:t>
                      </a:r>
                      <a:r>
                        <a:rPr lang="tr-TR" baseline="0" dirty="0" smtClean="0"/>
                        <a:t> Durumu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99069">
                <a:tc>
                  <a:txBody>
                    <a:bodyPr/>
                    <a:lstStyle/>
                    <a:p>
                      <a:pPr algn="ctr"/>
                      <a:endParaRPr lang="tr-TR" sz="1600" dirty="0" smtClean="0"/>
                    </a:p>
                    <a:p>
                      <a:pPr algn="ctr"/>
                      <a:r>
                        <a:rPr lang="tr-TR" sz="1600" dirty="0" smtClean="0"/>
                        <a:t>Uluslararası</a:t>
                      </a:r>
                      <a:r>
                        <a:rPr lang="tr-TR" sz="1600" baseline="0" dirty="0" smtClean="0"/>
                        <a:t> Öğrenci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dirty="0" smtClean="0"/>
                        <a:t>Doğru İşlem</a:t>
                      </a:r>
                    </a:p>
                    <a:p>
                      <a:pPr algn="ctr"/>
                      <a:r>
                        <a:rPr lang="tr-TR" sz="1600" dirty="0" smtClean="0"/>
                        <a:t>Memnuniyet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aseline="0" dirty="0" smtClean="0"/>
                        <a:t>Uluslararası Öğrenci Memnuniyet oranı </a:t>
                      </a:r>
                    </a:p>
                    <a:p>
                      <a:pPr algn="ctr"/>
                      <a:r>
                        <a:rPr lang="tr-TR" sz="1600" baseline="0" dirty="0" smtClean="0"/>
                        <a:t>% 80,88 Çıktı.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62691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GB" sz="16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Dış</a:t>
                      </a:r>
                      <a:r>
                        <a:rPr lang="en-GB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6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ilişkiler</a:t>
                      </a:r>
                      <a:r>
                        <a:rPr lang="en-GB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6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ve</a:t>
                      </a:r>
                      <a:r>
                        <a:rPr lang="en-GB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6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Uluslararası</a:t>
                      </a:r>
                      <a:r>
                        <a:rPr lang="en-GB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6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Öğrenci</a:t>
                      </a:r>
                      <a:r>
                        <a:rPr lang="en-GB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6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Ofisi</a:t>
                      </a:r>
                      <a:r>
                        <a:rPr lang="en-GB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6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çalışanlar</a:t>
                      </a:r>
                      <a:endParaRPr lang="en-GB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GB" sz="16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Öğrenci</a:t>
                      </a:r>
                      <a:r>
                        <a:rPr lang="en-GB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6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ve</a:t>
                      </a:r>
                      <a:r>
                        <a:rPr lang="en-GB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6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üst</a:t>
                      </a:r>
                      <a:r>
                        <a:rPr lang="en-GB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6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yönetim</a:t>
                      </a:r>
                      <a:r>
                        <a:rPr lang="en-GB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6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memnuniyeti</a:t>
                      </a:r>
                      <a:r>
                        <a:rPr lang="en-GB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6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ve</a:t>
                      </a:r>
                      <a:r>
                        <a:rPr lang="en-GB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6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Etkili</a:t>
                      </a:r>
                      <a:r>
                        <a:rPr lang="en-GB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6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iletişim</a:t>
                      </a:r>
                      <a:endParaRPr lang="en-GB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aseline="0" dirty="0" smtClean="0"/>
                        <a:t>Görevler yerine getirilmektedir.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12463168"/>
                  </a:ext>
                </a:extLst>
              </a:tr>
              <a:tr h="762691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GB" sz="16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Uluslararası</a:t>
                      </a:r>
                      <a:r>
                        <a:rPr lang="en-GB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6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Aday</a:t>
                      </a:r>
                      <a:r>
                        <a:rPr lang="en-GB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6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Öğrenci</a:t>
                      </a:r>
                      <a:endParaRPr lang="en-GB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GB" sz="16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lang="en-GB" sz="16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GB" sz="16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Hızlı Geri Dönüş</a:t>
                      </a:r>
                      <a:br>
                        <a:rPr lang="en-GB" sz="16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endParaRPr lang="en-GB" sz="16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endParaRPr lang="tr-TR" sz="1600" baseline="0" dirty="0" smtClean="0"/>
                    </a:p>
                    <a:p>
                      <a:pPr algn="ctr"/>
                      <a:r>
                        <a:rPr lang="tr-TR" sz="1600" baseline="0" dirty="0" smtClean="0"/>
                        <a:t>İstenilen zamanda geri dönüşler yapılmaktadır.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12116649"/>
                  </a:ext>
                </a:extLst>
              </a:tr>
              <a:tr h="676915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GB" sz="16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Ortak</a:t>
                      </a:r>
                      <a:r>
                        <a:rPr lang="en-GB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6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Üniversiteler</a:t>
                      </a:r>
                      <a:endParaRPr lang="en-GB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GB" sz="16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Doğru</a:t>
                      </a:r>
                      <a:r>
                        <a:rPr lang="en-GB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6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İşlem</a:t>
                      </a:r>
                      <a:endParaRPr lang="en-GB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aseline="0" dirty="0" smtClean="0"/>
                        <a:t>İş birlikleri geliştirilmektedir.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21679651"/>
                  </a:ext>
                </a:extLst>
              </a:tr>
              <a:tr h="676915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YÖK</a:t>
                      </a:r>
                      <a:endParaRPr lang="en-GB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Mevzuata</a:t>
                      </a:r>
                      <a:r>
                        <a:rPr lang="en-GB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6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uygunluk</a:t>
                      </a:r>
                      <a:endParaRPr lang="en-GB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Mevzuata uygun bir şekilde işlemler yürütülmektedir.</a:t>
                      </a:r>
                      <a:endParaRPr lang="en-GB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706162084"/>
                  </a:ext>
                </a:extLst>
              </a:tr>
              <a:tr h="676915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Kurum ve Eğitim Danışmanık Firması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Doğru</a:t>
                      </a:r>
                      <a:r>
                        <a:rPr lang="en-GB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6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Bilgilendirme</a:t>
                      </a:r>
                      <a:r>
                        <a:rPr lang="en-GB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lang="en-GB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GB" sz="16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Tanıtım</a:t>
                      </a:r>
                      <a:r>
                        <a:rPr lang="en-GB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6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Materyalleri</a:t>
                      </a:r>
                      <a:endParaRPr lang="en-GB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Tüm</a:t>
                      </a:r>
                      <a:r>
                        <a:rPr lang="tr-TR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işlemler zamanında yapılmaktadır.</a:t>
                      </a:r>
                      <a:endParaRPr lang="en-GB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480450565"/>
                  </a:ext>
                </a:extLst>
              </a:tr>
              <a:tr h="676915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MEB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Mevzuata uyum. Doğru ve tutarlı İşlem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Denklik başvuruları doğru evraklarla yapılmaktadır</a:t>
                      </a:r>
                      <a:endParaRPr lang="it-IT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984151564"/>
                  </a:ext>
                </a:extLst>
              </a:tr>
            </a:tbl>
          </a:graphicData>
        </a:graphic>
      </p:graphicFrame>
      <p:pic>
        <p:nvPicPr>
          <p:cNvPr id="6" name="Resim 5"/>
          <p:cNvPicPr/>
          <p:nvPr/>
        </p:nvPicPr>
        <p:blipFill>
          <a:blip r:embed="rId3"/>
          <a:stretch>
            <a:fillRect/>
          </a:stretch>
        </p:blipFill>
        <p:spPr>
          <a:xfrm>
            <a:off x="107504" y="260648"/>
            <a:ext cx="2736304" cy="5760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2908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etin kutusu 4"/>
          <p:cNvSpPr txBox="1"/>
          <p:nvPr/>
        </p:nvSpPr>
        <p:spPr>
          <a:xfrm>
            <a:off x="1742456" y="190381"/>
            <a:ext cx="69847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PAYDAŞ BEKLENTİLERİ</a:t>
            </a:r>
            <a:endParaRPr lang="tr-TR" sz="3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893C-C32F-4835-A1E5-850973405C58}" type="slidenum">
              <a:rPr lang="tr-TR" smtClean="0"/>
              <a:t>7</a:t>
            </a:fld>
            <a:endParaRPr lang="tr-TR"/>
          </a:p>
        </p:txBody>
      </p:sp>
      <p:graphicFrame>
        <p:nvGraphicFramePr>
          <p:cNvPr id="4" name="Tablo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1711080"/>
              </p:ext>
            </p:extLst>
          </p:nvPr>
        </p:nvGraphicFramePr>
        <p:xfrm>
          <a:off x="547814" y="906980"/>
          <a:ext cx="8147248" cy="5868225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7157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205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1097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83999">
                <a:tc>
                  <a:txBody>
                    <a:bodyPr/>
                    <a:lstStyle/>
                    <a:p>
                      <a:r>
                        <a:rPr lang="tr-TR" dirty="0" smtClean="0"/>
                        <a:t>Paydaş</a:t>
                      </a:r>
                      <a:r>
                        <a:rPr lang="tr-TR" baseline="0" dirty="0" smtClean="0"/>
                        <a:t> Adı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Paydaş Beklentisi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Karşılanma</a:t>
                      </a:r>
                      <a:r>
                        <a:rPr lang="tr-TR" baseline="0" dirty="0" smtClean="0"/>
                        <a:t> Durumu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29574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GÖÇ</a:t>
                      </a:r>
                      <a:r>
                        <a:rPr lang="en-GB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6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İdaresi</a:t>
                      </a:r>
                      <a:endParaRPr lang="en-GB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Mevzuata uyum. Doğru ve tutarlı İşlem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Uluslararası Öğrenci</a:t>
                      </a:r>
                      <a:r>
                        <a:rPr lang="tr-TR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leri ikamet başvuruları yapılmaktadır.</a:t>
                      </a:r>
                      <a:endParaRPr lang="it-IT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9508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Rektör</a:t>
                      </a:r>
                      <a:endParaRPr lang="en-GB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U.</a:t>
                      </a:r>
                      <a:r>
                        <a:rPr lang="en-GB" sz="16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Öğrenci</a:t>
                      </a:r>
                      <a:r>
                        <a:rPr lang="en-GB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6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Memnuniyeti</a:t>
                      </a:r>
                      <a:r>
                        <a:rPr lang="en-GB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lang="en-GB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GB" sz="16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Öğrenci</a:t>
                      </a:r>
                      <a:r>
                        <a:rPr lang="en-GB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6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Sayısının</a:t>
                      </a:r>
                      <a:r>
                        <a:rPr lang="en-GB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6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Artışı</a:t>
                      </a:r>
                      <a:endParaRPr lang="en-GB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Talepler</a:t>
                      </a:r>
                      <a:r>
                        <a:rPr lang="tr-TR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doğru zamanda karşılanmaktadır.</a:t>
                      </a:r>
                      <a:endParaRPr lang="en-GB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112463168"/>
                  </a:ext>
                </a:extLst>
              </a:tr>
              <a:tr h="489508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Öğrenci İşleri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Evrakların</a:t>
                      </a:r>
                      <a:r>
                        <a:rPr lang="en-GB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6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eksiksiz</a:t>
                      </a:r>
                      <a:r>
                        <a:rPr lang="en-GB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6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gelmesi</a:t>
                      </a:r>
                      <a:endParaRPr lang="en-GB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Kayıt</a:t>
                      </a:r>
                      <a:r>
                        <a:rPr lang="tr-TR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için gerekli evraklar sağlanmaktadır.</a:t>
                      </a:r>
                      <a:endParaRPr lang="en-GB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312116649"/>
                  </a:ext>
                </a:extLst>
              </a:tr>
              <a:tr h="489508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Erasmus Koordinatörlüğü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Sorunların</a:t>
                      </a:r>
                      <a:r>
                        <a:rPr lang="en-GB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6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giderilmesi</a:t>
                      </a:r>
                      <a:r>
                        <a:rPr lang="en-GB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6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ve</a:t>
                      </a:r>
                      <a:r>
                        <a:rPr lang="en-GB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6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doğru</a:t>
                      </a:r>
                      <a:r>
                        <a:rPr lang="en-GB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6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yönderilmesi</a:t>
                      </a:r>
                      <a:endParaRPr lang="en-GB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Erasmus</a:t>
                      </a:r>
                      <a:r>
                        <a:rPr lang="tr-TR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Ofisiyle ortak aktiviteler yapılmaktadır.</a:t>
                      </a:r>
                      <a:endParaRPr lang="en-GB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021679651"/>
                  </a:ext>
                </a:extLst>
              </a:tr>
              <a:tr h="503329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Mali </a:t>
                      </a:r>
                      <a:r>
                        <a:rPr lang="en-GB" sz="16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İşler</a:t>
                      </a:r>
                      <a:r>
                        <a:rPr lang="en-GB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6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ve</a:t>
                      </a:r>
                      <a:r>
                        <a:rPr lang="en-GB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6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Finans</a:t>
                      </a:r>
                      <a:r>
                        <a:rPr lang="en-GB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Doğru</a:t>
                      </a:r>
                      <a:r>
                        <a:rPr lang="en-GB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6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ödeme</a:t>
                      </a:r>
                      <a:r>
                        <a:rPr lang="en-GB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6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bilgisinin</a:t>
                      </a:r>
                      <a:r>
                        <a:rPr lang="en-GB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6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verilmesi</a:t>
                      </a:r>
                      <a:endParaRPr lang="en-GB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U.Öğrenci</a:t>
                      </a:r>
                      <a:r>
                        <a:rPr lang="tr-TR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ödemeleri takip edilmektedir.</a:t>
                      </a:r>
                      <a:endParaRPr lang="en-GB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706162084"/>
                  </a:ext>
                </a:extLst>
              </a:tr>
              <a:tr h="489508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Akademik</a:t>
                      </a:r>
                      <a:r>
                        <a:rPr lang="en-GB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6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Kadro</a:t>
                      </a:r>
                      <a:endParaRPr lang="en-GB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Doğru</a:t>
                      </a:r>
                      <a:r>
                        <a:rPr lang="en-GB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6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İşlem</a:t>
                      </a:r>
                      <a:endParaRPr lang="en-GB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Anlaşmaları için iş birliği yapılmaktadır.</a:t>
                      </a:r>
                      <a:endParaRPr lang="en-GB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480450565"/>
                  </a:ext>
                </a:extLst>
              </a:tr>
              <a:tr h="503329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Genel</a:t>
                      </a:r>
                      <a:r>
                        <a:rPr lang="en-GB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6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Sekreterlik</a:t>
                      </a:r>
                      <a:endParaRPr lang="en-GB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Doğru</a:t>
                      </a:r>
                      <a:r>
                        <a:rPr lang="en-GB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6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ve</a:t>
                      </a:r>
                      <a:r>
                        <a:rPr lang="en-GB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6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Hızlı</a:t>
                      </a:r>
                      <a:r>
                        <a:rPr lang="en-GB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6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işlem</a:t>
                      </a:r>
                      <a:endParaRPr lang="en-GB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Doğru</a:t>
                      </a:r>
                      <a:r>
                        <a:rPr lang="en-GB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6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ve</a:t>
                      </a:r>
                      <a:r>
                        <a:rPr lang="en-GB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6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Hızlı</a:t>
                      </a:r>
                      <a:r>
                        <a:rPr lang="en-GB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6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işlem</a:t>
                      </a:r>
                      <a:endParaRPr lang="en-GB" sz="16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 fontAlgn="ctr"/>
                      <a:r>
                        <a:rPr lang="tr-TR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Yapılmaktadır.</a:t>
                      </a:r>
                      <a:endParaRPr lang="en-GB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984151564"/>
                  </a:ext>
                </a:extLst>
              </a:tr>
              <a:tr h="503329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SKS </a:t>
                      </a:r>
                      <a:r>
                        <a:rPr lang="tr-TR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Birimi</a:t>
                      </a:r>
                      <a:endParaRPr lang="en-GB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Öğrenci</a:t>
                      </a:r>
                      <a:r>
                        <a:rPr lang="en-GB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6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Katılımın</a:t>
                      </a:r>
                      <a:r>
                        <a:rPr lang="en-GB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6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Artışı</a:t>
                      </a:r>
                      <a:endParaRPr lang="en-GB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Doğru ve zamanında talepler girilmektedir.</a:t>
                      </a:r>
                      <a:endParaRPr lang="en-GB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358572318"/>
                  </a:ext>
                </a:extLst>
              </a:tr>
              <a:tr h="503329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Hazırlık</a:t>
                      </a:r>
                      <a:r>
                        <a:rPr lang="en-GB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6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Birimi</a:t>
                      </a:r>
                      <a:endParaRPr lang="en-GB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Doğru</a:t>
                      </a:r>
                      <a:r>
                        <a:rPr lang="en-GB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6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İşlem</a:t>
                      </a:r>
                      <a:r>
                        <a:rPr lang="en-GB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lang="en-GB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GB" sz="16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Kayıtların</a:t>
                      </a:r>
                      <a:r>
                        <a:rPr lang="en-GB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6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arttırılması</a:t>
                      </a:r>
                      <a:endParaRPr lang="en-GB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Kayıt öncesi sınava yönlendirilmektedir.</a:t>
                      </a:r>
                      <a:endParaRPr lang="en-GB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725534665"/>
                  </a:ext>
                </a:extLst>
              </a:tr>
              <a:tr h="729574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Destek</a:t>
                      </a:r>
                      <a:r>
                        <a:rPr lang="en-GB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6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Hizmetleri</a:t>
                      </a:r>
                      <a:r>
                        <a:rPr lang="en-GB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6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Birimi</a:t>
                      </a:r>
                      <a:endParaRPr lang="en-GB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n-NO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Taleplerin </a:t>
                      </a:r>
                      <a:r>
                        <a:rPr lang="nn-NO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doğru zaman ve zamanında </a:t>
                      </a:r>
                      <a:r>
                        <a:rPr lang="nn-NO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girilmesi</a:t>
                      </a:r>
                      <a:endParaRPr lang="tr-TR" sz="16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Doğru ve zamanında talepler girilmektedir.</a:t>
                      </a:r>
                      <a:endParaRPr lang="en-GB" sz="16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 fontAlgn="ctr"/>
                      <a:endParaRPr lang="en-GB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910698013"/>
                  </a:ext>
                </a:extLst>
              </a:tr>
            </a:tbl>
          </a:graphicData>
        </a:graphic>
      </p:graphicFrame>
      <p:pic>
        <p:nvPicPr>
          <p:cNvPr id="6" name="Resim 5"/>
          <p:cNvPicPr/>
          <p:nvPr/>
        </p:nvPicPr>
        <p:blipFill>
          <a:blip r:embed="rId3"/>
          <a:stretch>
            <a:fillRect/>
          </a:stretch>
        </p:blipFill>
        <p:spPr>
          <a:xfrm>
            <a:off x="107504" y="260648"/>
            <a:ext cx="2736304" cy="5760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2057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etin kutusu 4"/>
          <p:cNvSpPr txBox="1"/>
          <p:nvPr/>
        </p:nvSpPr>
        <p:spPr>
          <a:xfrm>
            <a:off x="1702024" y="166222"/>
            <a:ext cx="698477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SÜREÇ PERFORMANS GÖSTERGELERİ (SPİK )</a:t>
            </a:r>
            <a:endParaRPr lang="tr-TR" sz="3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893C-C32F-4835-A1E5-850973405C58}" type="slidenum">
              <a:rPr lang="tr-TR" smtClean="0"/>
              <a:t>8</a:t>
            </a:fld>
            <a:endParaRPr lang="tr-TR"/>
          </a:p>
        </p:txBody>
      </p:sp>
      <p:pic>
        <p:nvPicPr>
          <p:cNvPr id="6" name="Resim 5"/>
          <p:cNvPicPr/>
          <p:nvPr/>
        </p:nvPicPr>
        <p:blipFill>
          <a:blip r:embed="rId2"/>
          <a:stretch>
            <a:fillRect/>
          </a:stretch>
        </p:blipFill>
        <p:spPr>
          <a:xfrm>
            <a:off x="107504" y="188640"/>
            <a:ext cx="2736304" cy="576064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/>
          <a:srcRect l="539" r="124"/>
          <a:stretch/>
        </p:blipFill>
        <p:spPr>
          <a:xfrm>
            <a:off x="395536" y="1366551"/>
            <a:ext cx="8280920" cy="5086785"/>
          </a:xfrm>
          <a:prstGeom prst="rect">
            <a:avLst/>
          </a:prstGeom>
          <a:ln w="9525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041654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etin kutusu 4"/>
          <p:cNvSpPr txBox="1"/>
          <p:nvPr/>
        </p:nvSpPr>
        <p:spPr>
          <a:xfrm>
            <a:off x="1702024" y="166222"/>
            <a:ext cx="698477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SÜREÇ PERFORMANS GÖSTERGELERİ (SPİK )</a:t>
            </a:r>
            <a:endParaRPr lang="tr-TR" sz="3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893C-C32F-4835-A1E5-850973405C58}" type="slidenum">
              <a:rPr lang="tr-TR" smtClean="0"/>
              <a:t>9</a:t>
            </a:fld>
            <a:endParaRPr lang="tr-TR"/>
          </a:p>
        </p:txBody>
      </p:sp>
      <p:pic>
        <p:nvPicPr>
          <p:cNvPr id="6" name="Resim 5"/>
          <p:cNvPicPr/>
          <p:nvPr/>
        </p:nvPicPr>
        <p:blipFill>
          <a:blip r:embed="rId3"/>
          <a:stretch>
            <a:fillRect/>
          </a:stretch>
        </p:blipFill>
        <p:spPr>
          <a:xfrm>
            <a:off x="107504" y="188640"/>
            <a:ext cx="2736304" cy="576064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1520" y="1366551"/>
            <a:ext cx="8435280" cy="4989799"/>
          </a:xfrm>
          <a:prstGeom prst="rect">
            <a:avLst/>
          </a:prstGeom>
          <a:ln w="9525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110106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1724</TotalTime>
  <Words>750</Words>
  <Application>Microsoft Office PowerPoint</Application>
  <PresentationFormat>On-screen Show (4:3)</PresentationFormat>
  <Paragraphs>239</Paragraphs>
  <Slides>29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4" baseType="lpstr">
      <vt:lpstr>Arial</vt:lpstr>
      <vt:lpstr>Broadway</vt:lpstr>
      <vt:lpstr>Calibri</vt:lpstr>
      <vt:lpstr>Wingdings</vt:lpstr>
      <vt:lpstr>Ofis Teması</vt:lpstr>
      <vt:lpstr>2018 YILI  NİSAN-EKİM YGG SUNUMU  DIŞ İLİŞKİLER VE ULUSLARARASI ÖĞRENCİ OFİS SÜRECİ  15/11/2018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2016 YILI  YGG SUNUMU    28.05.016</dc:title>
  <dc:creator>Banu Yuksel</dc:creator>
  <cp:lastModifiedBy>Nergis Kahraman</cp:lastModifiedBy>
  <cp:revision>145</cp:revision>
  <dcterms:created xsi:type="dcterms:W3CDTF">2016-08-26T15:45:58Z</dcterms:created>
  <dcterms:modified xsi:type="dcterms:W3CDTF">2018-11-23T12:07:32Z</dcterms:modified>
</cp:coreProperties>
</file>